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74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cc60a545b2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cc60a545b2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cc60a545b2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cc60a545b2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cc60a545b2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cc60a545b2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cc60a545b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cc60a545b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cc60a545b2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cc60a545b2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cc60a545b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cc60a545b2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cc60a545b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cc60a545b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cc60a545b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cc60a545b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cc60a545b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cc60a545b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cc60a545b2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cc60a545b2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cc60a545b2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cc60a545b2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sitnorthnorfolk.com/explore/broads-national-par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 amt="66000"/>
          </a:blip>
          <a:stretch>
            <a:fillRect/>
          </a:stretch>
        </p:blipFill>
        <p:spPr>
          <a:xfrm>
            <a:off x="552058" y="0"/>
            <a:ext cx="771713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10 Facts about Norfolk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lt1"/>
                </a:solidFill>
              </a:rPr>
              <a:t>By </a:t>
            </a:r>
            <a:r>
              <a:rPr lang="en-GB">
                <a:solidFill>
                  <a:schemeClr val="lt1"/>
                </a:solidFill>
              </a:rPr>
              <a:t>Thomas 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500" b="1">
                <a:solidFill>
                  <a:srgbClr val="4D4C4C"/>
                </a:solidFill>
                <a:highlight>
                  <a:srgbClr val="FFFFFF"/>
                </a:highlight>
              </a:rPr>
              <a:t>The Blickling Pyramid</a:t>
            </a:r>
            <a:endParaRPr sz="2500"/>
          </a:p>
        </p:txBody>
      </p:sp>
      <p:sp>
        <p:nvSpPr>
          <p:cNvPr id="125" name="Google Shape;125;p22"/>
          <p:cNvSpPr txBox="1">
            <a:spLocks noGrp="1"/>
          </p:cNvSpPr>
          <p:nvPr>
            <p:ph type="body" idx="1"/>
          </p:nvPr>
        </p:nvSpPr>
        <p:spPr>
          <a:xfrm>
            <a:off x="153150" y="1017725"/>
            <a:ext cx="3070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50">
                <a:solidFill>
                  <a:srgbClr val="4D4C4C"/>
                </a:solidFill>
                <a:highlight>
                  <a:srgbClr val="FFFFFF"/>
                </a:highlight>
              </a:rPr>
              <a:t>I</a:t>
            </a:r>
            <a:r>
              <a:rPr lang="en-GB">
                <a:solidFill>
                  <a:srgbClr val="4D4C4C"/>
                </a:solidFill>
                <a:highlight>
                  <a:srgbClr val="FFFFFF"/>
                </a:highlight>
              </a:rPr>
              <a:t>t’s quite unusual to find a pyramid in Norfolk, but you can find one here! </a:t>
            </a:r>
            <a:endParaRPr>
              <a:solidFill>
                <a:srgbClr val="4D4C4C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>
                <a:solidFill>
                  <a:srgbClr val="4D4C4C"/>
                </a:solidFill>
                <a:highlight>
                  <a:srgbClr val="FFFFFF"/>
                </a:highlight>
              </a:rPr>
              <a:t>Built as a resting place, in 1794 for the 2nd Earl of Buckinghamshire, the pyramid can be seen in the Great Wood at the Blickling Estate, </a:t>
            </a:r>
            <a:endParaRPr/>
          </a:p>
        </p:txBody>
      </p:sp>
      <p:pic>
        <p:nvPicPr>
          <p:cNvPr id="126" name="Google Shape;12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5750" y="1170125"/>
            <a:ext cx="5094630" cy="3820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Cromer</a:t>
            </a:r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105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Cromer is a seaside town in North Norfolk. It is famous for its crabs.</a:t>
            </a:r>
            <a:endParaRPr/>
          </a:p>
        </p:txBody>
      </p:sp>
      <p:pic>
        <p:nvPicPr>
          <p:cNvPr id="133" name="Google Shape;13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9700" y="1170125"/>
            <a:ext cx="5421901" cy="3613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Thank You</a:t>
            </a:r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The End</a:t>
            </a:r>
            <a:endParaRPr/>
          </a:p>
        </p:txBody>
      </p:sp>
      <p:pic>
        <p:nvPicPr>
          <p:cNvPr id="140" name="Google Shape;14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3625" y="1017726"/>
            <a:ext cx="6938676" cy="3902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Location</a:t>
            </a: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158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Norfolk is the northernmost county of East Anglia. A region settled by a German Tribe called the Angles. Norfolk comes from “North Folk”</a:t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2500" y="1170125"/>
            <a:ext cx="5369099" cy="3210757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/>
          <p:nvPr/>
        </p:nvSpPr>
        <p:spPr>
          <a:xfrm>
            <a:off x="3205850" y="1620575"/>
            <a:ext cx="3470100" cy="281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Broads National Park</a:t>
            </a: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334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>
                <a:solidFill>
                  <a:schemeClr val="dk1"/>
                </a:solidFill>
                <a:highlight>
                  <a:srgbClr val="FFFFFF"/>
                </a:highlight>
              </a:rPr>
              <a:t>Unique to Norfolk is the </a:t>
            </a: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Broads National Park</a:t>
            </a:r>
            <a:r>
              <a:rPr lang="en-GB">
                <a:solidFill>
                  <a:schemeClr val="dk1"/>
                </a:solidFill>
                <a:highlight>
                  <a:srgbClr val="FFFFFF"/>
                </a:highlight>
              </a:rPr>
              <a:t>, home to over a quarter of the rarest plants and animals in the UK and is Britain's largest protected wetland.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8600" y="834688"/>
            <a:ext cx="5193000" cy="3474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Seals</a:t>
            </a: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228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>
                <a:solidFill>
                  <a:srgbClr val="4D4C4C"/>
                </a:solidFill>
                <a:highlight>
                  <a:srgbClr val="FFFFFF"/>
                </a:highlight>
              </a:rPr>
              <a:t>Blakeney Point is home to Common and Grey seals and is one of the biggest colonies in winter in England, with around 2500 pups.</a:t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1912" y="2063841"/>
            <a:ext cx="4845588" cy="3079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8075" y="0"/>
            <a:ext cx="3945921" cy="2501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Flag</a:t>
            </a:r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1907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The Flag of Norfolk dates back to the first Earl of Norfolk, who became Earl in 1069 under William the Conqueror. </a:t>
            </a: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4050" y="660550"/>
            <a:ext cx="6409850" cy="382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Capital</a:t>
            </a:r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475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The Capital city of Norfolk is Norwich</a:t>
            </a:r>
            <a:endParaRPr/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6800" y="74250"/>
            <a:ext cx="3475500" cy="499498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/>
          <p:nvPr/>
        </p:nvSpPr>
        <p:spPr>
          <a:xfrm rot="1106626">
            <a:off x="3046335" y="2576033"/>
            <a:ext cx="5551031" cy="15843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1070" y="2061875"/>
            <a:ext cx="2616125" cy="2913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Famous Person</a:t>
            </a:r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528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>
                <a:solidFill>
                  <a:srgbClr val="4D4C4C"/>
                </a:solidFill>
                <a:highlight>
                  <a:srgbClr val="FFFFFF"/>
                </a:highlight>
              </a:rPr>
              <a:t>It was in Norfolk that Vice-Admiral Horatio Nelson, 1st Viscount Nelson Horatio Nelson was born (29 September 1758 – 21 October 1805), went to school and learned to sail which lead to him becoming the country’s greatest naval hero. Winning the Battle of Trafalgar against the French Navy.</a:t>
            </a:r>
            <a:endParaRPr/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5625" y="76200"/>
            <a:ext cx="4103641" cy="499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Churches</a:t>
            </a:r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26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b="1">
                <a:solidFill>
                  <a:srgbClr val="4D4C4C"/>
                </a:solidFill>
                <a:highlight>
                  <a:srgbClr val="FFFFFF"/>
                </a:highlight>
              </a:rPr>
              <a:t>Round Tower Churches.</a:t>
            </a:r>
            <a:r>
              <a:rPr lang="en-GB">
                <a:solidFill>
                  <a:srgbClr val="4D4C4C"/>
                </a:solidFill>
                <a:highlight>
                  <a:srgbClr val="FFFFFF"/>
                </a:highlight>
              </a:rPr>
              <a:t> Norfolk has 120 round tower churches, more than three times the number than any other county. Built in the 100 years after 1050</a:t>
            </a:r>
            <a:endParaRPr/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5025" y="2430821"/>
            <a:ext cx="2413500" cy="158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35024" y="137525"/>
            <a:ext cx="2786959" cy="1825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12975" y="0"/>
            <a:ext cx="2531028" cy="267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66125" y="2959275"/>
            <a:ext cx="2766174" cy="207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Royals</a:t>
            </a:r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316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The British Royal family have a country estate in Sandringham, which they use for their summer holidays.</a:t>
            </a:r>
            <a:endParaRPr/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0900" y="1170125"/>
            <a:ext cx="5084042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302</Words>
  <Application>Microsoft Office PowerPoint</Application>
  <PresentationFormat>On-screen Show (16:9)</PresentationFormat>
  <Paragraphs>25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Arial</vt:lpstr>
      <vt:lpstr>Simple Light</vt:lpstr>
      <vt:lpstr>10 Facts about Norfolk</vt:lpstr>
      <vt:lpstr>Location</vt:lpstr>
      <vt:lpstr>Broads National Park</vt:lpstr>
      <vt:lpstr>Seals</vt:lpstr>
      <vt:lpstr>Flag</vt:lpstr>
      <vt:lpstr>Capital</vt:lpstr>
      <vt:lpstr>Famous Person</vt:lpstr>
      <vt:lpstr>Churches</vt:lpstr>
      <vt:lpstr>The Royals</vt:lpstr>
      <vt:lpstr>The Blickling Pyramid</vt:lpstr>
      <vt:lpstr>Cromer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Facts about Norfolk</dc:title>
  <dc:creator>Miss Norwood</dc:creator>
  <cp:lastModifiedBy>Miss Norwood</cp:lastModifiedBy>
  <cp:revision>3</cp:revision>
  <dcterms:modified xsi:type="dcterms:W3CDTF">2024-04-18T16:19:48Z</dcterms:modified>
</cp:coreProperties>
</file>