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4"/>
  </p:notesMasterIdLst>
  <p:handoutMasterIdLst>
    <p:handoutMasterId r:id="rId25"/>
  </p:handoutMasterIdLst>
  <p:sldIdLst>
    <p:sldId id="256" r:id="rId2"/>
    <p:sldId id="261" r:id="rId3"/>
    <p:sldId id="295" r:id="rId4"/>
    <p:sldId id="265" r:id="rId5"/>
    <p:sldId id="296" r:id="rId6"/>
    <p:sldId id="287" r:id="rId7"/>
    <p:sldId id="297" r:id="rId8"/>
    <p:sldId id="288" r:id="rId9"/>
    <p:sldId id="298" r:id="rId10"/>
    <p:sldId id="260" r:id="rId11"/>
    <p:sldId id="299" r:id="rId12"/>
    <p:sldId id="290" r:id="rId13"/>
    <p:sldId id="300" r:id="rId14"/>
    <p:sldId id="291" r:id="rId15"/>
    <p:sldId id="301" r:id="rId16"/>
    <p:sldId id="292" r:id="rId17"/>
    <p:sldId id="302" r:id="rId18"/>
    <p:sldId id="293" r:id="rId19"/>
    <p:sldId id="303" r:id="rId20"/>
    <p:sldId id="294" r:id="rId21"/>
    <p:sldId id="304" r:id="rId22"/>
    <p:sldId id="279" r:id="rId23"/>
  </p:sldIdLst>
  <p:sldSz cx="12192000" cy="6858000"/>
  <p:notesSz cx="6858000" cy="9144000"/>
  <p:defaultTextStyle>
    <a:defPPr rtl="0">
      <a:defRPr lang="en-gb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69012ECD-51FC-41F1-AA8D-1B2483CD663E}">
  <a:tblStyle styleId="{69012ECD-51FC-41F1-AA8D-1B2483CD663E}" styleName="Light Style 2 –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84" autoAdjust="0"/>
    <p:restoredTop sz="96821" autoAdjust="0"/>
  </p:normalViewPr>
  <p:slideViewPr>
    <p:cSldViewPr snapToGrid="0">
      <p:cViewPr varScale="1">
        <p:scale>
          <a:sx n="73" d="100"/>
          <a:sy n="73" d="100"/>
        </p:scale>
        <p:origin x="72" y="108"/>
      </p:cViewPr>
      <p:guideLst/>
    </p:cSldViewPr>
  </p:slideViewPr>
  <p:outlineViewPr>
    <p:cViewPr>
      <p:scale>
        <a:sx n="33" d="100"/>
        <a:sy n="33" d="100"/>
      </p:scale>
      <p:origin x="0" y="-17394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9" d="100"/>
          <a:sy n="89" d="100"/>
        </p:scale>
        <p:origin x="3708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76F666D-E0C2-435B-BAA8-9287F9E5D38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9FEBCAF-CB3F-4928-91AA-D61472F880C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DFBCA975-7D2D-42FB-B09D-7C7CE49BA251}" type="datetime1">
              <a:rPr lang="en-GB" smtClean="0"/>
              <a:t>18/04/2024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256698-63C6-4CCC-81CB-EA5604C30F1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467FDA-05D7-4760-A373-5D6AEAAF427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682C0B10-7CAE-41E4-AB02-7E8B1FF2B8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75375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GB" noProof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8A8493-86AA-4377-8EAC-326774AB95F5}" type="datetime1">
              <a:rPr lang="en-GB" smtClean="0"/>
              <a:pPr/>
              <a:t>18/04/2024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n-GB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en-GB" noProof="0"/>
              <a:t>Edit Master text styles</a:t>
            </a:r>
          </a:p>
          <a:p>
            <a:pPr lvl="1" rtl="0"/>
            <a:r>
              <a:rPr lang="en-GB" noProof="0"/>
              <a:t>Second level</a:t>
            </a:r>
          </a:p>
          <a:p>
            <a:pPr lvl="2" rtl="0"/>
            <a:r>
              <a:rPr lang="en-GB" noProof="0"/>
              <a:t>Third level</a:t>
            </a:r>
          </a:p>
          <a:p>
            <a:pPr lvl="3" rtl="0"/>
            <a:r>
              <a:rPr lang="en-GB" noProof="0"/>
              <a:t>Fourth level</a:t>
            </a:r>
          </a:p>
          <a:p>
            <a:pPr lvl="4" rtl="0"/>
            <a:r>
              <a:rPr lang="en-GB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GB" noProof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B8649DAF-093F-4482-AA38-346E9A2DEE94}" type="slidenum">
              <a:rPr lang="en-GB" noProof="0" smtClean="0"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3568136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B8649DAF-093F-4482-AA38-346E9A2DEE94}" type="slidenum">
              <a:rPr lang="en-GB" noProof="0" smtClean="0"/>
              <a:t>1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8882819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B8649DAF-093F-4482-AA38-346E9A2DEE94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780813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B8649DAF-093F-4482-AA38-346E9A2DEE94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78081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B8649DAF-093F-4482-AA38-346E9A2DEE94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780813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B8649DAF-093F-4482-AA38-346E9A2DEE94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780813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B8649DAF-093F-4482-AA38-346E9A2DEE94}" type="slidenum">
              <a:rPr lang="en-GB" noProof="0" smtClean="0"/>
              <a:t>14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95224088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B8649DAF-093F-4482-AA38-346E9A2DEE94}" type="slidenum">
              <a:rPr lang="en-GB" noProof="0" smtClean="0"/>
              <a:t>15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95224088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B8649DAF-093F-4482-AA38-346E9A2DEE94}" type="slidenum">
              <a:rPr lang="en-GB" noProof="0" smtClean="0"/>
              <a:t>16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08451243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B8649DAF-093F-4482-AA38-346E9A2DEE94}" type="slidenum">
              <a:rPr lang="en-GB" noProof="0" smtClean="0"/>
              <a:t>17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08451243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B8649DAF-093F-4482-AA38-346E9A2DEE94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780813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B8649DAF-093F-4482-AA38-346E9A2DEE94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78081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B8649DAF-093F-4482-AA38-346E9A2DEE94}" type="slidenum">
              <a:rPr lang="en-GB" noProof="0" smtClean="0"/>
              <a:t>2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95224088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B8649DAF-093F-4482-AA38-346E9A2DEE94}" type="slidenum">
              <a:rPr lang="en-GB" noProof="0" smtClean="0"/>
              <a:t>20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95224088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B8649DAF-093F-4482-AA38-346E9A2DEE94}" type="slidenum">
              <a:rPr lang="en-GB" noProof="0" smtClean="0"/>
              <a:t>21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95224088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B8649DAF-093F-4482-AA38-346E9A2DEE94}" type="slidenum">
              <a:rPr lang="en-GB" noProof="0" smtClean="0"/>
              <a:t>22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3375228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B8649DAF-093F-4482-AA38-346E9A2DEE94}" type="slidenum">
              <a:rPr lang="en-GB" noProof="0" smtClean="0"/>
              <a:t>3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9522408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B8649DAF-093F-4482-AA38-346E9A2DEE94}" type="slidenum">
              <a:rPr lang="en-GB" noProof="0" smtClean="0"/>
              <a:t>4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0845124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B8649DAF-093F-4482-AA38-346E9A2DEE94}" type="slidenum">
              <a:rPr lang="en-GB" noProof="0" smtClean="0"/>
              <a:t>5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0845124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B8649DAF-093F-4482-AA38-346E9A2DEE94}" type="slidenum">
              <a:rPr lang="en-GB" noProof="0" smtClean="0"/>
              <a:t>6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9522408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B8649DAF-093F-4482-AA38-346E9A2DEE94}" type="slidenum">
              <a:rPr lang="en-GB" noProof="0" smtClean="0"/>
              <a:t>7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9522408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B8649DAF-093F-4482-AA38-346E9A2DEE94}" type="slidenum">
              <a:rPr lang="en-GB" noProof="0" smtClean="0"/>
              <a:t>8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0845124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B8649DAF-093F-4482-AA38-346E9A2DEE94}" type="slidenum">
              <a:rPr lang="en-GB" noProof="0" smtClean="0"/>
              <a:t>9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0845124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id="{6BC25646-06FC-4B3E-A74E-268EB8AEA60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6715" y="86714"/>
            <a:ext cx="12018572" cy="6684572"/>
          </a:xfrm>
          <a:solidFill>
            <a:schemeClr val="bg1">
              <a:lumMod val="85000"/>
            </a:schemeClr>
          </a:solidFill>
        </p:spPr>
        <p:txBody>
          <a:bodyPr lIns="360000" tIns="360000" rtlCol="0"/>
          <a:lstStyle>
            <a:lvl1pPr marL="0" indent="0">
              <a:buNone/>
              <a:defRPr sz="11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en-GB" noProof="0"/>
              <a:t>Insert or Drag and Drop Image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1768422"/>
            <a:ext cx="6840000" cy="2387600"/>
          </a:xfrm>
          <a:solidFill>
            <a:schemeClr val="tx1">
              <a:alpha val="80000"/>
            </a:schemeClr>
          </a:solidFill>
        </p:spPr>
        <p:txBody>
          <a:bodyPr lIns="432000" rIns="432000" bIns="144000" rtlCol="0" anchor="b"/>
          <a:lstStyle>
            <a:lvl1pPr algn="l">
              <a:defRPr sz="4200" spc="-150">
                <a:solidFill>
                  <a:schemeClr val="bg1"/>
                </a:solidFill>
              </a:defRPr>
            </a:lvl1pPr>
          </a:lstStyle>
          <a:p>
            <a:pPr rtl="0"/>
            <a:r>
              <a:rPr lang="en-GB" noProof="0"/>
              <a:t>Click to edit Master </a:t>
            </a:r>
            <a:br>
              <a:rPr lang="en-GB" noProof="0"/>
            </a:br>
            <a:r>
              <a:rPr lang="en-GB" noProof="0"/>
              <a:t>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4153578"/>
            <a:ext cx="6840000" cy="936000"/>
          </a:xfrm>
          <a:solidFill>
            <a:schemeClr val="tx1">
              <a:alpha val="90000"/>
            </a:schemeClr>
          </a:solidFill>
        </p:spPr>
        <p:txBody>
          <a:bodyPr lIns="432000" tIns="144000" rtlCol="0"/>
          <a:lstStyle>
            <a:lvl1pPr marL="0" indent="0" algn="l">
              <a:buNone/>
              <a:defRPr sz="21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en-GB" noProof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3340384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3 x Image Bullets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Oval 34">
            <a:extLst>
              <a:ext uri="{FF2B5EF4-FFF2-40B4-BE49-F238E27FC236}">
                <a16:creationId xmlns:a16="http://schemas.microsoft.com/office/drawing/2014/main" id="{22F44C7F-FA9B-CB41-B5C2-6A40A969176A}"/>
              </a:ext>
            </a:extLst>
          </p:cNvPr>
          <p:cNvSpPr>
            <a:spLocks noChangeAspect="1"/>
          </p:cNvSpPr>
          <p:nvPr userDrawn="1"/>
        </p:nvSpPr>
        <p:spPr>
          <a:xfrm>
            <a:off x="7065918" y="1366589"/>
            <a:ext cx="1371600" cy="13716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0ACFECE1-DAAF-5642-BD0B-7A8FE9D241D9}"/>
              </a:ext>
            </a:extLst>
          </p:cNvPr>
          <p:cNvSpPr>
            <a:spLocks noChangeAspect="1"/>
          </p:cNvSpPr>
          <p:nvPr userDrawn="1"/>
        </p:nvSpPr>
        <p:spPr>
          <a:xfrm>
            <a:off x="7065918" y="2931225"/>
            <a:ext cx="1371600" cy="13716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90294551-87F8-DE4F-B54E-8231A9CAF5BF}"/>
              </a:ext>
            </a:extLst>
          </p:cNvPr>
          <p:cNvSpPr>
            <a:spLocks noChangeAspect="1"/>
          </p:cNvSpPr>
          <p:nvPr userDrawn="1"/>
        </p:nvSpPr>
        <p:spPr>
          <a:xfrm>
            <a:off x="7065918" y="4495861"/>
            <a:ext cx="1371600" cy="13716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D24854E3-04DE-4154-AD8A-9F8AC3E4EE33}"/>
              </a:ext>
            </a:extLst>
          </p:cNvPr>
          <p:cNvSpPr/>
          <p:nvPr userDrawn="1"/>
        </p:nvSpPr>
        <p:spPr>
          <a:xfrm>
            <a:off x="105351" y="86714"/>
            <a:ext cx="6208363" cy="6684572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31000"/>
                </a:schemeClr>
              </a:gs>
            </a:gsLst>
            <a:lin ang="12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BDDC1CFF-7E89-421D-9524-BB3AECAFE005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105351" y="496139"/>
            <a:ext cx="6208364" cy="6275148"/>
          </a:xfrm>
          <a:custGeom>
            <a:avLst/>
            <a:gdLst>
              <a:gd name="connsiteX0" fmla="*/ 0 w 4441248"/>
              <a:gd name="connsiteY0" fmla="*/ 5980106 h 6321393"/>
              <a:gd name="connsiteX1" fmla="*/ 1034410 w 4441248"/>
              <a:gd name="connsiteY1" fmla="*/ 6048613 h 6321393"/>
              <a:gd name="connsiteX2" fmla="*/ 1778431 w 4441248"/>
              <a:gd name="connsiteY2" fmla="*/ 6321393 h 6321393"/>
              <a:gd name="connsiteX3" fmla="*/ 0 w 4441248"/>
              <a:gd name="connsiteY3" fmla="*/ 6321393 h 6321393"/>
              <a:gd name="connsiteX4" fmla="*/ 2269200 w 4441248"/>
              <a:gd name="connsiteY4" fmla="*/ 5443908 h 6321393"/>
              <a:gd name="connsiteX5" fmla="*/ 2395460 w 4441248"/>
              <a:gd name="connsiteY5" fmla="*/ 5885070 h 6321393"/>
              <a:gd name="connsiteX6" fmla="*/ 1997461 w 4441248"/>
              <a:gd name="connsiteY6" fmla="*/ 6195222 h 6321393"/>
              <a:gd name="connsiteX7" fmla="*/ 1526609 w 4441248"/>
              <a:gd name="connsiteY7" fmla="*/ 5931629 h 6321393"/>
              <a:gd name="connsiteX8" fmla="*/ 4441248 w 4441248"/>
              <a:gd name="connsiteY8" fmla="*/ 4283292 h 6321393"/>
              <a:gd name="connsiteX9" fmla="*/ 4441248 w 4441248"/>
              <a:gd name="connsiteY9" fmla="*/ 6321393 h 6321393"/>
              <a:gd name="connsiteX10" fmla="*/ 2296366 w 4441248"/>
              <a:gd name="connsiteY10" fmla="*/ 6321393 h 6321393"/>
              <a:gd name="connsiteX11" fmla="*/ 2056375 w 4441248"/>
              <a:gd name="connsiteY11" fmla="*/ 6224358 h 6321393"/>
              <a:gd name="connsiteX12" fmla="*/ 0 w 4441248"/>
              <a:gd name="connsiteY12" fmla="*/ 2359561 h 6321393"/>
              <a:gd name="connsiteX13" fmla="*/ 828613 w 4441248"/>
              <a:gd name="connsiteY13" fmla="*/ 2588947 h 6321393"/>
              <a:gd name="connsiteX14" fmla="*/ 0 w 4441248"/>
              <a:gd name="connsiteY14" fmla="*/ 3479506 h 6321393"/>
              <a:gd name="connsiteX15" fmla="*/ 3025930 w 4441248"/>
              <a:gd name="connsiteY15" fmla="*/ 144202 h 6321393"/>
              <a:gd name="connsiteX16" fmla="*/ 4441248 w 4441248"/>
              <a:gd name="connsiteY16" fmla="*/ 1340385 h 6321393"/>
              <a:gd name="connsiteX17" fmla="*/ 4441248 w 4441248"/>
              <a:gd name="connsiteY17" fmla="*/ 4098899 h 6321393"/>
              <a:gd name="connsiteX18" fmla="*/ 1417099 w 4441248"/>
              <a:gd name="connsiteY18" fmla="*/ 5846153 h 6321393"/>
              <a:gd name="connsiteX19" fmla="*/ 0 w 4441248"/>
              <a:gd name="connsiteY19" fmla="*/ 5428711 h 6321393"/>
              <a:gd name="connsiteX20" fmla="*/ 0 w 4441248"/>
              <a:gd name="connsiteY20" fmla="*/ 3724470 h 6321393"/>
              <a:gd name="connsiteX21" fmla="*/ 2684090 w 4441248"/>
              <a:gd name="connsiteY21" fmla="*/ 0 h 6321393"/>
              <a:gd name="connsiteX22" fmla="*/ 2784132 w 4441248"/>
              <a:gd name="connsiteY22" fmla="*/ 186781 h 6321393"/>
              <a:gd name="connsiteX23" fmla="*/ 1027256 w 4441248"/>
              <a:gd name="connsiteY23" fmla="*/ 2337985 h 6321393"/>
              <a:gd name="connsiteX24" fmla="*/ 451581 w 4441248"/>
              <a:gd name="connsiteY24" fmla="*/ 2265656 h 6321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4441248" h="6321393">
                <a:moveTo>
                  <a:pt x="0" y="5980106"/>
                </a:moveTo>
                <a:lnTo>
                  <a:pt x="1034410" y="6048613"/>
                </a:lnTo>
                <a:lnTo>
                  <a:pt x="1778431" y="6321393"/>
                </a:lnTo>
                <a:lnTo>
                  <a:pt x="0" y="6321393"/>
                </a:lnTo>
                <a:close/>
                <a:moveTo>
                  <a:pt x="2269200" y="5443908"/>
                </a:moveTo>
                <a:lnTo>
                  <a:pt x="2395460" y="5885070"/>
                </a:lnTo>
                <a:lnTo>
                  <a:pt x="1997461" y="6195222"/>
                </a:lnTo>
                <a:lnTo>
                  <a:pt x="1526609" y="5931629"/>
                </a:lnTo>
                <a:close/>
                <a:moveTo>
                  <a:pt x="4441248" y="4283292"/>
                </a:moveTo>
                <a:lnTo>
                  <a:pt x="4441248" y="6321393"/>
                </a:lnTo>
                <a:lnTo>
                  <a:pt x="2296366" y="6321393"/>
                </a:lnTo>
                <a:lnTo>
                  <a:pt x="2056375" y="6224358"/>
                </a:lnTo>
                <a:close/>
                <a:moveTo>
                  <a:pt x="0" y="2359561"/>
                </a:moveTo>
                <a:lnTo>
                  <a:pt x="828613" y="2588947"/>
                </a:lnTo>
                <a:lnTo>
                  <a:pt x="0" y="3479506"/>
                </a:lnTo>
                <a:close/>
                <a:moveTo>
                  <a:pt x="3025930" y="144202"/>
                </a:moveTo>
                <a:lnTo>
                  <a:pt x="4441248" y="1340385"/>
                </a:lnTo>
                <a:lnTo>
                  <a:pt x="4441248" y="4098899"/>
                </a:lnTo>
                <a:lnTo>
                  <a:pt x="1417099" y="5846153"/>
                </a:lnTo>
                <a:lnTo>
                  <a:pt x="0" y="5428711"/>
                </a:lnTo>
                <a:lnTo>
                  <a:pt x="0" y="3724470"/>
                </a:lnTo>
                <a:close/>
                <a:moveTo>
                  <a:pt x="2684090" y="0"/>
                </a:moveTo>
                <a:lnTo>
                  <a:pt x="2784132" y="186781"/>
                </a:lnTo>
                <a:lnTo>
                  <a:pt x="1027256" y="2337985"/>
                </a:lnTo>
                <a:lnTo>
                  <a:pt x="451581" y="226565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1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noProof="0"/>
              <a:t>Insert or Drag and Drop Image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68457" y="432000"/>
            <a:ext cx="4703542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en-GB" noProof="0"/>
              <a:t>Click to edit Master title style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en-GB" noProof="0"/>
              <a:t>Add a footer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F5B3657-F2AE-455A-BF81-1A0C2ACECD2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768283" y="3582825"/>
            <a:ext cx="3002400" cy="720000"/>
          </a:xfrm>
        </p:spPr>
        <p:txBody>
          <a:bodyPr rtlCol="0"/>
          <a:lstStyle>
            <a:lvl1pPr marL="0" indent="0" algn="l">
              <a:buNone/>
              <a:defRPr sz="1600"/>
            </a:lvl1pPr>
          </a:lstStyle>
          <a:p>
            <a:pPr lvl="0" rtl="0"/>
            <a:r>
              <a:rPr lang="en-GB" noProof="0"/>
              <a:t>Bullet Description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A983D98-E0AB-429A-9EC2-B50D4216D69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768283" y="5147461"/>
            <a:ext cx="3002400" cy="720000"/>
          </a:xfrm>
        </p:spPr>
        <p:txBody>
          <a:bodyPr rtlCol="0"/>
          <a:lstStyle>
            <a:lvl1pPr marL="0" indent="0" algn="l">
              <a:buNone/>
              <a:defRPr sz="1600"/>
            </a:lvl1pPr>
          </a:lstStyle>
          <a:p>
            <a:pPr lvl="0" rtl="0"/>
            <a:r>
              <a:rPr lang="en-GB" noProof="0"/>
              <a:t>Bullet Description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B3F7825-EB73-4976-9D8D-BAD8C8FCEA8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768283" y="1369128"/>
            <a:ext cx="3002400" cy="432000"/>
          </a:xfrm>
        </p:spPr>
        <p:txBody>
          <a:bodyPr rtlCol="0"/>
          <a:lstStyle>
            <a:lvl1pPr marL="0" indent="0" algn="l">
              <a:buNone/>
              <a:defRPr b="1">
                <a:latin typeface="+mj-lt"/>
              </a:defRPr>
            </a:lvl1pPr>
          </a:lstStyle>
          <a:p>
            <a:pPr lvl="0" rtl="0"/>
            <a:r>
              <a:rPr lang="en-GB" noProof="0"/>
              <a:t>Bullet 1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D972951-9088-4993-8DED-9DA3B6B08CF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768283" y="2933764"/>
            <a:ext cx="3002400" cy="432000"/>
          </a:xfrm>
        </p:spPr>
        <p:txBody>
          <a:bodyPr rtlCol="0"/>
          <a:lstStyle>
            <a:lvl1pPr marL="0" indent="0" algn="l">
              <a:buNone/>
              <a:defRPr b="1">
                <a:latin typeface="+mj-lt"/>
              </a:defRPr>
            </a:lvl1pPr>
          </a:lstStyle>
          <a:p>
            <a:pPr lvl="0" rtl="0"/>
            <a:r>
              <a:rPr lang="en-GB" noProof="0"/>
              <a:t>Bullet 2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48424FDD-507C-4199-BFC6-8BC01D8992B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768283" y="4498400"/>
            <a:ext cx="3002400" cy="432000"/>
          </a:xfrm>
        </p:spPr>
        <p:txBody>
          <a:bodyPr rtlCol="0"/>
          <a:lstStyle>
            <a:lvl1pPr marL="0" indent="0" algn="l">
              <a:buNone/>
              <a:defRPr b="1">
                <a:latin typeface="+mj-lt"/>
              </a:defRPr>
            </a:lvl1pPr>
          </a:lstStyle>
          <a:p>
            <a:pPr lvl="0" rtl="0"/>
            <a:r>
              <a:rPr lang="en-GB" noProof="0"/>
              <a:t>Bullet 3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DA4566DA-C848-4A27-BBC8-722932FFD7F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768283" y="1975094"/>
            <a:ext cx="3002400" cy="720000"/>
          </a:xfrm>
        </p:spPr>
        <p:txBody>
          <a:bodyPr rtlCol="0"/>
          <a:lstStyle>
            <a:lvl1pPr marL="0" indent="0" algn="l">
              <a:buNone/>
              <a:defRPr sz="1600"/>
            </a:lvl1pPr>
          </a:lstStyle>
          <a:p>
            <a:pPr lvl="0" rtl="0"/>
            <a:r>
              <a:rPr lang="en-GB" noProof="0"/>
              <a:t>Bullet Description</a:t>
            </a:r>
          </a:p>
        </p:txBody>
      </p:sp>
      <p:sp>
        <p:nvSpPr>
          <p:cNvPr id="51" name="Octagon 50">
            <a:extLst>
              <a:ext uri="{FF2B5EF4-FFF2-40B4-BE49-F238E27FC236}">
                <a16:creationId xmlns:a16="http://schemas.microsoft.com/office/drawing/2014/main" id="{758B0359-60B9-4D73-825D-ACE303A61C50}"/>
              </a:ext>
            </a:extLst>
          </p:cNvPr>
          <p:cNvSpPr/>
          <p:nvPr userDrawn="1"/>
        </p:nvSpPr>
        <p:spPr>
          <a:xfrm rot="1361022">
            <a:off x="11394972" y="6053793"/>
            <a:ext cx="634795" cy="634795"/>
          </a:xfrm>
          <a:prstGeom prst="octagon">
            <a:avLst/>
          </a:prstGeom>
          <a:noFill/>
          <a:ln w="3175">
            <a:solidFill>
              <a:schemeClr val="bg1">
                <a:lumMod val="8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09921541-DECE-43BB-BF92-A4B5D5EE5469}"/>
              </a:ext>
            </a:extLst>
          </p:cNvPr>
          <p:cNvSpPr/>
          <p:nvPr userDrawn="1"/>
        </p:nvSpPr>
        <p:spPr>
          <a:xfrm>
            <a:off x="11533871" y="6185902"/>
            <a:ext cx="73515" cy="7351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>
              <a:solidFill>
                <a:schemeClr val="accent1"/>
              </a:solidFill>
            </a:endParaRP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83095B3B-1284-4E49-BE50-9C84BE7E58B6}"/>
              </a:ext>
            </a:extLst>
          </p:cNvPr>
          <p:cNvSpPr/>
          <p:nvPr userDrawn="1"/>
        </p:nvSpPr>
        <p:spPr>
          <a:xfrm>
            <a:off x="11892084" y="6561525"/>
            <a:ext cx="100439" cy="100439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7491DD10-64CD-40CA-A0BB-397696C0C168}"/>
              </a:ext>
            </a:extLst>
          </p:cNvPr>
          <p:cNvSpPr/>
          <p:nvPr userDrawn="1"/>
        </p:nvSpPr>
        <p:spPr>
          <a:xfrm>
            <a:off x="11342875" y="5990144"/>
            <a:ext cx="260512" cy="260512"/>
          </a:xfrm>
          <a:prstGeom prst="ellipse">
            <a:avLst/>
          </a:prstGeom>
          <a:noFill/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>
              <a:solidFill>
                <a:schemeClr val="accent1"/>
              </a:solidFill>
            </a:endParaRPr>
          </a:p>
        </p:txBody>
      </p:sp>
      <p:sp>
        <p:nvSpPr>
          <p:cNvPr id="55" name="Slide Number Placeholder 54">
            <a:extLst>
              <a:ext uri="{FF2B5EF4-FFF2-40B4-BE49-F238E27FC236}">
                <a16:creationId xmlns:a16="http://schemas.microsoft.com/office/drawing/2014/main" id="{8702E81C-40F0-489E-8339-0139157E6327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en-GB" noProof="0" smtClean="0"/>
              <a:pPr/>
              <a:t>‹#›</a:t>
            </a:fld>
            <a:endParaRPr lang="en-GB" noProof="0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9089FAF0-BF60-4AB9-A62E-595008DC4646}"/>
              </a:ext>
            </a:extLst>
          </p:cNvPr>
          <p:cNvGrpSpPr/>
          <p:nvPr userDrawn="1"/>
        </p:nvGrpSpPr>
        <p:grpSpPr>
          <a:xfrm>
            <a:off x="1892000" y="2269752"/>
            <a:ext cx="3081180" cy="3011457"/>
            <a:chOff x="1892000" y="2269752"/>
            <a:chExt cx="3081180" cy="3011457"/>
          </a:xfrm>
        </p:grpSpPr>
        <p:sp>
          <p:nvSpPr>
            <p:cNvPr id="26" name="Freeform: Shape 13">
              <a:extLst>
                <a:ext uri="{FF2B5EF4-FFF2-40B4-BE49-F238E27FC236}">
                  <a16:creationId xmlns:a16="http://schemas.microsoft.com/office/drawing/2014/main" id="{ED7DCD52-0637-49D9-AD21-2DF94DD3E348}"/>
                </a:ext>
              </a:extLst>
            </p:cNvPr>
            <p:cNvSpPr/>
            <p:nvPr/>
          </p:nvSpPr>
          <p:spPr>
            <a:xfrm rot="4308689">
              <a:off x="2464728" y="2678543"/>
              <a:ext cx="1980696" cy="2066510"/>
            </a:xfrm>
            <a:custGeom>
              <a:avLst/>
              <a:gdLst>
                <a:gd name="connsiteX0" fmla="*/ 0 w 1980696"/>
                <a:gd name="connsiteY0" fmla="*/ 2066510 h 2066510"/>
                <a:gd name="connsiteX1" fmla="*/ 1138078 w 1980696"/>
                <a:gd name="connsiteY1" fmla="*/ 0 h 2066510"/>
                <a:gd name="connsiteX2" fmla="*/ 1980696 w 1980696"/>
                <a:gd name="connsiteY2" fmla="*/ 1530016 h 2066510"/>
                <a:gd name="connsiteX3" fmla="*/ 1459417 w 1980696"/>
                <a:gd name="connsiteY3" fmla="*/ 2066510 h 2066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80696" h="2066510">
                  <a:moveTo>
                    <a:pt x="0" y="2066510"/>
                  </a:moveTo>
                  <a:lnTo>
                    <a:pt x="1138078" y="0"/>
                  </a:lnTo>
                  <a:lnTo>
                    <a:pt x="1980696" y="1530016"/>
                  </a:lnTo>
                  <a:lnTo>
                    <a:pt x="1459417" y="2066510"/>
                  </a:lnTo>
                  <a:close/>
                </a:path>
              </a:pathLst>
            </a:cu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 noProof="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E6863CC2-FBFD-47D7-AB8F-DB2367EABF92}"/>
                </a:ext>
              </a:extLst>
            </p:cNvPr>
            <p:cNvSpPr/>
            <p:nvPr/>
          </p:nvSpPr>
          <p:spPr>
            <a:xfrm rot="13830869">
              <a:off x="2730967" y="5004791"/>
              <a:ext cx="346713" cy="206124"/>
            </a:xfrm>
            <a:custGeom>
              <a:avLst/>
              <a:gdLst>
                <a:gd name="connsiteX0" fmla="*/ 346713 w 346713"/>
                <a:gd name="connsiteY0" fmla="*/ 206124 h 206124"/>
                <a:gd name="connsiteX1" fmla="*/ 0 w 346713"/>
                <a:gd name="connsiteY1" fmla="*/ 206124 h 206124"/>
                <a:gd name="connsiteX2" fmla="*/ 86666 w 346713"/>
                <a:gd name="connsiteY2" fmla="*/ 0 h 206124"/>
                <a:gd name="connsiteX3" fmla="*/ 346713 w 346713"/>
                <a:gd name="connsiteY3" fmla="*/ 206124 h 206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6713" h="206124">
                  <a:moveTo>
                    <a:pt x="346713" y="206124"/>
                  </a:moveTo>
                  <a:lnTo>
                    <a:pt x="0" y="206124"/>
                  </a:lnTo>
                  <a:lnTo>
                    <a:pt x="86666" y="0"/>
                  </a:lnTo>
                  <a:lnTo>
                    <a:pt x="346713" y="206124"/>
                  </a:lnTo>
                  <a:close/>
                </a:path>
              </a:pathLst>
            </a:cu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 noProof="0"/>
            </a:p>
          </p:txBody>
        </p:sp>
        <p:sp>
          <p:nvSpPr>
            <p:cNvPr id="28" name="Freeform: Shape 17">
              <a:extLst>
                <a:ext uri="{FF2B5EF4-FFF2-40B4-BE49-F238E27FC236}">
                  <a16:creationId xmlns:a16="http://schemas.microsoft.com/office/drawing/2014/main" id="{09ADFC5E-3BBA-404B-A496-A4035DF5E859}"/>
                </a:ext>
              </a:extLst>
            </p:cNvPr>
            <p:cNvSpPr/>
            <p:nvPr/>
          </p:nvSpPr>
          <p:spPr>
            <a:xfrm rot="12431080">
              <a:off x="2802151" y="4740752"/>
              <a:ext cx="710669" cy="335543"/>
            </a:xfrm>
            <a:custGeom>
              <a:avLst/>
              <a:gdLst>
                <a:gd name="connsiteX0" fmla="*/ 710669 w 710669"/>
                <a:gd name="connsiteY0" fmla="*/ 176660 h 335543"/>
                <a:gd name="connsiteX1" fmla="*/ 0 w 710669"/>
                <a:gd name="connsiteY1" fmla="*/ 335543 h 335543"/>
                <a:gd name="connsiteX2" fmla="*/ 141082 w 710669"/>
                <a:gd name="connsiteY2" fmla="*/ 0 h 335543"/>
                <a:gd name="connsiteX3" fmla="*/ 487795 w 710669"/>
                <a:gd name="connsiteY3" fmla="*/ 0 h 335543"/>
                <a:gd name="connsiteX4" fmla="*/ 710669 w 710669"/>
                <a:gd name="connsiteY4" fmla="*/ 176660 h 335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0669" h="335543">
                  <a:moveTo>
                    <a:pt x="710669" y="176660"/>
                  </a:moveTo>
                  <a:lnTo>
                    <a:pt x="0" y="335543"/>
                  </a:lnTo>
                  <a:lnTo>
                    <a:pt x="141082" y="0"/>
                  </a:lnTo>
                  <a:lnTo>
                    <a:pt x="487795" y="0"/>
                  </a:lnTo>
                  <a:lnTo>
                    <a:pt x="710669" y="176660"/>
                  </a:lnTo>
                  <a:close/>
                </a:path>
              </a:pathLst>
            </a:cu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 noProof="0"/>
            </a:p>
          </p:txBody>
        </p:sp>
        <p:sp>
          <p:nvSpPr>
            <p:cNvPr id="29" name="Freeform: Shape 19">
              <a:extLst>
                <a:ext uri="{FF2B5EF4-FFF2-40B4-BE49-F238E27FC236}">
                  <a16:creationId xmlns:a16="http://schemas.microsoft.com/office/drawing/2014/main" id="{56E90DCD-03FB-4E9A-BD40-5269E9ACF1B1}"/>
                </a:ext>
              </a:extLst>
            </p:cNvPr>
            <p:cNvSpPr/>
            <p:nvPr/>
          </p:nvSpPr>
          <p:spPr>
            <a:xfrm rot="4308689">
              <a:off x="2058980" y="2102772"/>
              <a:ext cx="1246227" cy="1580187"/>
            </a:xfrm>
            <a:custGeom>
              <a:avLst/>
              <a:gdLst>
                <a:gd name="connsiteX0" fmla="*/ 0 w 1980696"/>
                <a:gd name="connsiteY0" fmla="*/ 2066510 h 2066510"/>
                <a:gd name="connsiteX1" fmla="*/ 1138078 w 1980696"/>
                <a:gd name="connsiteY1" fmla="*/ 0 h 2066510"/>
                <a:gd name="connsiteX2" fmla="*/ 1980696 w 1980696"/>
                <a:gd name="connsiteY2" fmla="*/ 1530016 h 2066510"/>
                <a:gd name="connsiteX3" fmla="*/ 1459417 w 1980696"/>
                <a:gd name="connsiteY3" fmla="*/ 2066510 h 2066510"/>
                <a:gd name="connsiteX0" fmla="*/ 0 w 1980696"/>
                <a:gd name="connsiteY0" fmla="*/ 1680311 h 1680311"/>
                <a:gd name="connsiteX1" fmla="*/ 1337031 w 1980696"/>
                <a:gd name="connsiteY1" fmla="*/ 0 h 1680311"/>
                <a:gd name="connsiteX2" fmla="*/ 1980696 w 1980696"/>
                <a:gd name="connsiteY2" fmla="*/ 1143817 h 1680311"/>
                <a:gd name="connsiteX3" fmla="*/ 1459417 w 1980696"/>
                <a:gd name="connsiteY3" fmla="*/ 1680311 h 1680311"/>
                <a:gd name="connsiteX4" fmla="*/ 0 w 1980696"/>
                <a:gd name="connsiteY4" fmla="*/ 1680311 h 1680311"/>
                <a:gd name="connsiteX0" fmla="*/ 0 w 1459417"/>
                <a:gd name="connsiteY0" fmla="*/ 1680311 h 1680311"/>
                <a:gd name="connsiteX1" fmla="*/ 1337031 w 1459417"/>
                <a:gd name="connsiteY1" fmla="*/ 0 h 1680311"/>
                <a:gd name="connsiteX2" fmla="*/ 1360698 w 1459417"/>
                <a:gd name="connsiteY2" fmla="*/ 208215 h 1680311"/>
                <a:gd name="connsiteX3" fmla="*/ 1459417 w 1459417"/>
                <a:gd name="connsiteY3" fmla="*/ 1680311 h 1680311"/>
                <a:gd name="connsiteX4" fmla="*/ 0 w 1459417"/>
                <a:gd name="connsiteY4" fmla="*/ 1680311 h 1680311"/>
                <a:gd name="connsiteX0" fmla="*/ 0 w 1360698"/>
                <a:gd name="connsiteY0" fmla="*/ 1680311 h 1688402"/>
                <a:gd name="connsiteX1" fmla="*/ 1337031 w 1360698"/>
                <a:gd name="connsiteY1" fmla="*/ 0 h 1688402"/>
                <a:gd name="connsiteX2" fmla="*/ 1360698 w 1360698"/>
                <a:gd name="connsiteY2" fmla="*/ 208215 h 1688402"/>
                <a:gd name="connsiteX3" fmla="*/ 278710 w 1360698"/>
                <a:gd name="connsiteY3" fmla="*/ 1688402 h 1688402"/>
                <a:gd name="connsiteX4" fmla="*/ 0 w 1360698"/>
                <a:gd name="connsiteY4" fmla="*/ 1680311 h 1688402"/>
                <a:gd name="connsiteX0" fmla="*/ 0 w 1360698"/>
                <a:gd name="connsiteY0" fmla="*/ 1680311 h 1698354"/>
                <a:gd name="connsiteX1" fmla="*/ 1337031 w 1360698"/>
                <a:gd name="connsiteY1" fmla="*/ 0 h 1698354"/>
                <a:gd name="connsiteX2" fmla="*/ 1360698 w 1360698"/>
                <a:gd name="connsiteY2" fmla="*/ 208215 h 1698354"/>
                <a:gd name="connsiteX3" fmla="*/ 415804 w 1360698"/>
                <a:gd name="connsiteY3" fmla="*/ 1698354 h 1698354"/>
                <a:gd name="connsiteX4" fmla="*/ 0 w 1360698"/>
                <a:gd name="connsiteY4" fmla="*/ 1680311 h 1698354"/>
                <a:gd name="connsiteX0" fmla="*/ 0 w 1360698"/>
                <a:gd name="connsiteY0" fmla="*/ 1556337 h 1574380"/>
                <a:gd name="connsiteX1" fmla="*/ 1226116 w 1360698"/>
                <a:gd name="connsiteY1" fmla="*/ 0 h 1574380"/>
                <a:gd name="connsiteX2" fmla="*/ 1360698 w 1360698"/>
                <a:gd name="connsiteY2" fmla="*/ 84241 h 1574380"/>
                <a:gd name="connsiteX3" fmla="*/ 415804 w 1360698"/>
                <a:gd name="connsiteY3" fmla="*/ 1574380 h 1574380"/>
                <a:gd name="connsiteX4" fmla="*/ 0 w 1360698"/>
                <a:gd name="connsiteY4" fmla="*/ 1556337 h 1574380"/>
                <a:gd name="connsiteX0" fmla="*/ 0 w 1303560"/>
                <a:gd name="connsiteY0" fmla="*/ 1556337 h 1574380"/>
                <a:gd name="connsiteX1" fmla="*/ 1226116 w 1303560"/>
                <a:gd name="connsiteY1" fmla="*/ 0 h 1574380"/>
                <a:gd name="connsiteX2" fmla="*/ 1303560 w 1303560"/>
                <a:gd name="connsiteY2" fmla="*/ 105569 h 1574380"/>
                <a:gd name="connsiteX3" fmla="*/ 415804 w 1303560"/>
                <a:gd name="connsiteY3" fmla="*/ 1574380 h 1574380"/>
                <a:gd name="connsiteX4" fmla="*/ 0 w 1303560"/>
                <a:gd name="connsiteY4" fmla="*/ 1556337 h 1574380"/>
                <a:gd name="connsiteX0" fmla="*/ 0 w 1246227"/>
                <a:gd name="connsiteY0" fmla="*/ 1580187 h 1580187"/>
                <a:gd name="connsiteX1" fmla="*/ 1168783 w 1246227"/>
                <a:gd name="connsiteY1" fmla="*/ 0 h 1580187"/>
                <a:gd name="connsiteX2" fmla="*/ 1246227 w 1246227"/>
                <a:gd name="connsiteY2" fmla="*/ 105569 h 1580187"/>
                <a:gd name="connsiteX3" fmla="*/ 358471 w 1246227"/>
                <a:gd name="connsiteY3" fmla="*/ 1574380 h 1580187"/>
                <a:gd name="connsiteX4" fmla="*/ 0 w 1246227"/>
                <a:gd name="connsiteY4" fmla="*/ 1580187 h 15801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46227" h="1580187">
                  <a:moveTo>
                    <a:pt x="0" y="1580187"/>
                  </a:moveTo>
                  <a:lnTo>
                    <a:pt x="1168783" y="0"/>
                  </a:lnTo>
                  <a:lnTo>
                    <a:pt x="1246227" y="105569"/>
                  </a:lnTo>
                  <a:lnTo>
                    <a:pt x="358471" y="1574380"/>
                  </a:lnTo>
                  <a:lnTo>
                    <a:pt x="0" y="1580187"/>
                  </a:lnTo>
                  <a:close/>
                </a:path>
              </a:pathLst>
            </a:cu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 noProof="0"/>
            </a:p>
          </p:txBody>
        </p:sp>
        <p:sp>
          <p:nvSpPr>
            <p:cNvPr id="30" name="Freeform: Shape 23">
              <a:extLst>
                <a:ext uri="{FF2B5EF4-FFF2-40B4-BE49-F238E27FC236}">
                  <a16:creationId xmlns:a16="http://schemas.microsoft.com/office/drawing/2014/main" id="{529D90B1-BC17-4168-A297-1DF303FB3C48}"/>
                </a:ext>
              </a:extLst>
            </p:cNvPr>
            <p:cNvSpPr/>
            <p:nvPr/>
          </p:nvSpPr>
          <p:spPr>
            <a:xfrm rot="17193105">
              <a:off x="4648324" y="3873318"/>
              <a:ext cx="243160" cy="406553"/>
            </a:xfrm>
            <a:custGeom>
              <a:avLst/>
              <a:gdLst>
                <a:gd name="connsiteX0" fmla="*/ 243160 w 243160"/>
                <a:gd name="connsiteY0" fmla="*/ 342071 h 406553"/>
                <a:gd name="connsiteX1" fmla="*/ 156493 w 243160"/>
                <a:gd name="connsiteY1" fmla="*/ 406553 h 406553"/>
                <a:gd name="connsiteX2" fmla="*/ 0 w 243160"/>
                <a:gd name="connsiteY2" fmla="*/ 0 h 406553"/>
                <a:gd name="connsiteX3" fmla="*/ 243160 w 243160"/>
                <a:gd name="connsiteY3" fmla="*/ 342071 h 406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3160" h="406553">
                  <a:moveTo>
                    <a:pt x="243160" y="342071"/>
                  </a:moveTo>
                  <a:lnTo>
                    <a:pt x="156493" y="406553"/>
                  </a:lnTo>
                  <a:lnTo>
                    <a:pt x="0" y="0"/>
                  </a:lnTo>
                  <a:lnTo>
                    <a:pt x="243160" y="342071"/>
                  </a:lnTo>
                  <a:close/>
                </a:path>
              </a:pathLst>
            </a:cu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 noProof="0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6C5DEA8E-5C03-42CC-987D-490297890048}"/>
                </a:ext>
              </a:extLst>
            </p:cNvPr>
            <p:cNvSpPr/>
            <p:nvPr/>
          </p:nvSpPr>
          <p:spPr>
            <a:xfrm rot="17193105">
              <a:off x="4152588" y="3654247"/>
              <a:ext cx="692798" cy="510610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64876" y="168539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 noProof="0"/>
            </a:p>
          </p:txBody>
        </p:sp>
        <p:sp>
          <p:nvSpPr>
            <p:cNvPr id="32" name="Freeform: Shape 28">
              <a:extLst>
                <a:ext uri="{FF2B5EF4-FFF2-40B4-BE49-F238E27FC236}">
                  <a16:creationId xmlns:a16="http://schemas.microsoft.com/office/drawing/2014/main" id="{404E048B-9C67-4EC0-82E9-DC9D4AEE9703}"/>
                </a:ext>
              </a:extLst>
            </p:cNvPr>
            <p:cNvSpPr/>
            <p:nvPr/>
          </p:nvSpPr>
          <p:spPr>
            <a:xfrm rot="4308689">
              <a:off x="3831248" y="2441608"/>
              <a:ext cx="648657" cy="777553"/>
            </a:xfrm>
            <a:custGeom>
              <a:avLst/>
              <a:gdLst>
                <a:gd name="connsiteX0" fmla="*/ 0 w 648657"/>
                <a:gd name="connsiteY0" fmla="*/ 777553 h 777553"/>
                <a:gd name="connsiteX1" fmla="*/ 255474 w 648657"/>
                <a:gd name="connsiteY1" fmla="*/ 0 h 777553"/>
                <a:gd name="connsiteX2" fmla="*/ 648657 w 648657"/>
                <a:gd name="connsiteY2" fmla="*/ 713937 h 777553"/>
                <a:gd name="connsiteX3" fmla="*/ 0 w 648657"/>
                <a:gd name="connsiteY3" fmla="*/ 777553 h 777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8657" h="777553">
                  <a:moveTo>
                    <a:pt x="0" y="777553"/>
                  </a:moveTo>
                  <a:lnTo>
                    <a:pt x="255474" y="0"/>
                  </a:lnTo>
                  <a:lnTo>
                    <a:pt x="648657" y="713937"/>
                  </a:lnTo>
                  <a:lnTo>
                    <a:pt x="0" y="777553"/>
                  </a:lnTo>
                  <a:close/>
                </a:path>
              </a:pathLst>
            </a:cu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 noProof="0"/>
            </a:p>
          </p:txBody>
        </p:sp>
      </p:grpSp>
      <p:sp>
        <p:nvSpPr>
          <p:cNvPr id="38" name="Picture Placeholder 3">
            <a:extLst>
              <a:ext uri="{FF2B5EF4-FFF2-40B4-BE49-F238E27FC236}">
                <a16:creationId xmlns:a16="http://schemas.microsoft.com/office/drawing/2014/main" id="{EC82E52C-5E33-5942-8474-7ED4354EC95D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7405874" y="4835817"/>
            <a:ext cx="691688" cy="691688"/>
          </a:xfrm>
        </p:spPr>
        <p:txBody>
          <a:bodyPr rtlCol="0"/>
          <a:lstStyle>
            <a:lvl1pPr marL="0" indent="0">
              <a:buNone/>
              <a:defRPr/>
            </a:lvl1pPr>
          </a:lstStyle>
          <a:p>
            <a:pPr rtl="0"/>
            <a:r>
              <a:rPr lang="en-GB" noProof="0"/>
              <a:t>Click icon to add picture</a:t>
            </a:r>
          </a:p>
        </p:txBody>
      </p:sp>
      <p:sp>
        <p:nvSpPr>
          <p:cNvPr id="39" name="Picture Placeholder 3">
            <a:extLst>
              <a:ext uri="{FF2B5EF4-FFF2-40B4-BE49-F238E27FC236}">
                <a16:creationId xmlns:a16="http://schemas.microsoft.com/office/drawing/2014/main" id="{07EC0147-5BE6-9248-BF42-BD99608F459C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7405874" y="3271181"/>
            <a:ext cx="691688" cy="691688"/>
          </a:xfrm>
        </p:spPr>
        <p:txBody>
          <a:bodyPr rtlCol="0"/>
          <a:lstStyle>
            <a:lvl1pPr marL="0" indent="0">
              <a:buNone/>
              <a:defRPr/>
            </a:lvl1pPr>
          </a:lstStyle>
          <a:p>
            <a:pPr rtl="0"/>
            <a:r>
              <a:rPr lang="en-GB" noProof="0"/>
              <a:t>Click icon to add picture</a:t>
            </a:r>
          </a:p>
        </p:txBody>
      </p:sp>
      <p:sp>
        <p:nvSpPr>
          <p:cNvPr id="40" name="Picture Placeholder 3">
            <a:extLst>
              <a:ext uri="{FF2B5EF4-FFF2-40B4-BE49-F238E27FC236}">
                <a16:creationId xmlns:a16="http://schemas.microsoft.com/office/drawing/2014/main" id="{2B8E1942-1472-BC49-A624-3A31190A69E1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7405874" y="1706545"/>
            <a:ext cx="691688" cy="691688"/>
          </a:xfrm>
        </p:spPr>
        <p:txBody>
          <a:bodyPr rtlCol="0"/>
          <a:lstStyle>
            <a:lvl1pPr marL="0" indent="0">
              <a:buNone/>
              <a:defRPr/>
            </a:lvl1pPr>
          </a:lstStyle>
          <a:p>
            <a:pPr rtl="0"/>
            <a:r>
              <a:rPr lang="en-GB" noProof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8219158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gital Produ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5F6D6B0F-FF8B-4D60-B712-A57904D5502C}"/>
              </a:ext>
            </a:extLst>
          </p:cNvPr>
          <p:cNvSpPr/>
          <p:nvPr userDrawn="1"/>
        </p:nvSpPr>
        <p:spPr>
          <a:xfrm rot="19260823">
            <a:off x="10216425" y="538864"/>
            <a:ext cx="467362" cy="344458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FFF5FB50-33B5-4195-92D6-70891F240926}"/>
              </a:ext>
            </a:extLst>
          </p:cNvPr>
          <p:cNvSpPr/>
          <p:nvPr userDrawn="1"/>
        </p:nvSpPr>
        <p:spPr>
          <a:xfrm rot="20377627">
            <a:off x="10678141" y="849218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EECD958F-56E9-4A3B-9C25-D5970592C848}"/>
              </a:ext>
            </a:extLst>
          </p:cNvPr>
          <p:cNvSpPr/>
          <p:nvPr userDrawn="1"/>
        </p:nvSpPr>
        <p:spPr>
          <a:xfrm rot="19260823">
            <a:off x="10717367" y="620572"/>
            <a:ext cx="250689" cy="18476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72F4FF18-9272-43AF-912E-B1CF8BF148D4}"/>
              </a:ext>
            </a:extLst>
          </p:cNvPr>
          <p:cNvSpPr/>
          <p:nvPr userDrawn="1"/>
        </p:nvSpPr>
        <p:spPr>
          <a:xfrm rot="19810388">
            <a:off x="11064926" y="78160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AE9C7EB4-9E81-4394-8C2C-A54BBD15B51D}"/>
              </a:ext>
            </a:extLst>
          </p:cNvPr>
          <p:cNvSpPr/>
          <p:nvPr userDrawn="1"/>
        </p:nvSpPr>
        <p:spPr>
          <a:xfrm rot="18277851">
            <a:off x="11152527" y="38205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FE681EC0-A139-4B14-89E8-F237CB63D4C9}"/>
              </a:ext>
            </a:extLst>
          </p:cNvPr>
          <p:cNvSpPr/>
          <p:nvPr userDrawn="1"/>
        </p:nvSpPr>
        <p:spPr>
          <a:xfrm rot="20761418">
            <a:off x="11545452" y="1030689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87F87648-ABB4-4C97-BB6D-58342407E9DF}"/>
              </a:ext>
            </a:extLst>
          </p:cNvPr>
          <p:cNvSpPr/>
          <p:nvPr userDrawn="1"/>
        </p:nvSpPr>
        <p:spPr>
          <a:xfrm rot="17315293">
            <a:off x="11756248" y="24755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0802EFEB-F4DF-4501-91AA-173B60EBBBAA}"/>
              </a:ext>
            </a:extLst>
          </p:cNvPr>
          <p:cNvSpPr/>
          <p:nvPr userDrawn="1"/>
        </p:nvSpPr>
        <p:spPr>
          <a:xfrm rot="20082236">
            <a:off x="11448108" y="631127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109FE51D-8E02-4ED7-862B-5CF838F7F77F}"/>
              </a:ext>
            </a:extLst>
          </p:cNvPr>
          <p:cNvSpPr/>
          <p:nvPr userDrawn="1"/>
        </p:nvSpPr>
        <p:spPr>
          <a:xfrm rot="19879732">
            <a:off x="11668879" y="824433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4ECB9E40-5923-4571-9C8E-D7412C1283B2}"/>
              </a:ext>
            </a:extLst>
          </p:cNvPr>
          <p:cNvSpPr/>
          <p:nvPr userDrawn="1"/>
        </p:nvSpPr>
        <p:spPr>
          <a:xfrm rot="328041">
            <a:off x="10094502" y="901548"/>
            <a:ext cx="579699" cy="606799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  <a:gd name="connsiteX0" fmla="*/ 487806 w 487806"/>
              <a:gd name="connsiteY0" fmla="*/ 171848 h 510610"/>
              <a:gd name="connsiteX1" fmla="*/ 308036 w 487806"/>
              <a:gd name="connsiteY1" fmla="*/ 510610 h 510610"/>
              <a:gd name="connsiteX2" fmla="*/ 0 w 487806"/>
              <a:gd name="connsiteY2" fmla="*/ 0 h 510610"/>
              <a:gd name="connsiteX3" fmla="*/ 487806 w 487806"/>
              <a:gd name="connsiteY3" fmla="*/ 171848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7806" h="510610">
                <a:moveTo>
                  <a:pt x="487806" y="171848"/>
                </a:moveTo>
                <a:lnTo>
                  <a:pt x="308036" y="510610"/>
                </a:lnTo>
                <a:lnTo>
                  <a:pt x="0" y="0"/>
                </a:lnTo>
                <a:lnTo>
                  <a:pt x="487806" y="17184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E46052C9-826B-47AC-9F6B-3078D4F43748}"/>
              </a:ext>
            </a:extLst>
          </p:cNvPr>
          <p:cNvSpPr/>
          <p:nvPr userDrawn="1"/>
        </p:nvSpPr>
        <p:spPr>
          <a:xfrm>
            <a:off x="10871770" y="1202556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0C3867F5-4C6F-48BE-9DFF-9046D1FE6771}"/>
              </a:ext>
            </a:extLst>
          </p:cNvPr>
          <p:cNvSpPr/>
          <p:nvPr userDrawn="1"/>
        </p:nvSpPr>
        <p:spPr>
          <a:xfrm rot="20761418">
            <a:off x="11512604" y="1484835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7B0CB40F-9E6F-457D-9C1F-9769BC3AE13E}"/>
              </a:ext>
            </a:extLst>
          </p:cNvPr>
          <p:cNvSpPr/>
          <p:nvPr userDrawn="1"/>
        </p:nvSpPr>
        <p:spPr>
          <a:xfrm rot="1160487">
            <a:off x="10291662" y="1614015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0FCD03E7-2128-4C04-A914-409506646A76}"/>
              </a:ext>
            </a:extLst>
          </p:cNvPr>
          <p:cNvSpPr/>
          <p:nvPr userDrawn="1"/>
        </p:nvSpPr>
        <p:spPr>
          <a:xfrm rot="803026">
            <a:off x="11586107" y="2015428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0725BC56-C7B6-400F-80F9-3F968E2CAE0E}"/>
              </a:ext>
            </a:extLst>
          </p:cNvPr>
          <p:cNvGrpSpPr/>
          <p:nvPr userDrawn="1"/>
        </p:nvGrpSpPr>
        <p:grpSpPr>
          <a:xfrm>
            <a:off x="3383603" y="1013721"/>
            <a:ext cx="7749965" cy="5100743"/>
            <a:chOff x="510812" y="938373"/>
            <a:chExt cx="8073393" cy="5313612"/>
          </a:xfrm>
        </p:grpSpPr>
        <p:sp>
          <p:nvSpPr>
            <p:cNvPr id="44" name="Rounded Rectangle 15">
              <a:extLst>
                <a:ext uri="{FF2B5EF4-FFF2-40B4-BE49-F238E27FC236}">
                  <a16:creationId xmlns:a16="http://schemas.microsoft.com/office/drawing/2014/main" id="{1EC806EC-A1B2-4893-9504-1D7FFE8E238F}"/>
                </a:ext>
              </a:extLst>
            </p:cNvPr>
            <p:cNvSpPr/>
            <p:nvPr/>
          </p:nvSpPr>
          <p:spPr>
            <a:xfrm>
              <a:off x="877709" y="938373"/>
              <a:ext cx="7339600" cy="5234482"/>
            </a:xfrm>
            <a:prstGeom prst="round2SameRect">
              <a:avLst>
                <a:gd name="adj1" fmla="val 5601"/>
                <a:gd name="adj2" fmla="val 0"/>
              </a:avLst>
            </a:prstGeom>
            <a:solidFill>
              <a:schemeClr val="bg1">
                <a:lumMod val="85000"/>
              </a:schemeClr>
            </a:solidFill>
            <a:ln w="3175">
              <a:noFill/>
            </a:ln>
            <a:scene3d>
              <a:camera prst="isometricLeftDown">
                <a:rot lat="0" lon="0" rev="0"/>
              </a:camera>
              <a:lightRig rig="threePt" dir="t"/>
            </a:scene3d>
            <a:sp3d extrusionH="63500">
              <a:bevelT w="0" h="0"/>
              <a:bevelB w="0" h="444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rtl="0"/>
              <a:endParaRPr lang="en-GB" noProof="0"/>
            </a:p>
          </p:txBody>
        </p:sp>
        <p:sp>
          <p:nvSpPr>
            <p:cNvPr id="45" name="Rounded Rectangle 15">
              <a:extLst>
                <a:ext uri="{FF2B5EF4-FFF2-40B4-BE49-F238E27FC236}">
                  <a16:creationId xmlns:a16="http://schemas.microsoft.com/office/drawing/2014/main" id="{535A1B12-6F16-41A0-A6B1-4AD0CCB5A081}"/>
                </a:ext>
              </a:extLst>
            </p:cNvPr>
            <p:cNvSpPr/>
            <p:nvPr/>
          </p:nvSpPr>
          <p:spPr>
            <a:xfrm>
              <a:off x="930758" y="995668"/>
              <a:ext cx="7233502" cy="5177187"/>
            </a:xfrm>
            <a:prstGeom prst="round2SameRect">
              <a:avLst>
                <a:gd name="adj1" fmla="val 4499"/>
                <a:gd name="adj2" fmla="val 0"/>
              </a:avLst>
            </a:prstGeom>
            <a:solidFill>
              <a:schemeClr val="bg1"/>
            </a:solidFill>
            <a:ln w="3175">
              <a:solidFill>
                <a:schemeClr val="accent1"/>
              </a:solidFill>
            </a:ln>
            <a:scene3d>
              <a:camera prst="isometricLeftDown">
                <a:rot lat="0" lon="0" rev="0"/>
              </a:camera>
              <a:lightRig rig="threePt" dir="t"/>
            </a:scene3d>
            <a:sp3d extrusionH="63500">
              <a:bevelT w="0" h="0"/>
              <a:bevelB w="0" h="444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 noProof="0"/>
            </a:p>
          </p:txBody>
        </p:sp>
        <p:sp>
          <p:nvSpPr>
            <p:cNvPr id="46" name="Rectangle: Rounded Corners 45">
              <a:extLst>
                <a:ext uri="{FF2B5EF4-FFF2-40B4-BE49-F238E27FC236}">
                  <a16:creationId xmlns:a16="http://schemas.microsoft.com/office/drawing/2014/main" id="{379B244F-CF81-4500-A78E-495ABA6828BA}"/>
                </a:ext>
              </a:extLst>
            </p:cNvPr>
            <p:cNvSpPr/>
            <p:nvPr/>
          </p:nvSpPr>
          <p:spPr>
            <a:xfrm rot="16200000">
              <a:off x="2264894" y="295974"/>
              <a:ext cx="4565229" cy="6599909"/>
            </a:xfrm>
            <a:prstGeom prst="roundRect">
              <a:avLst>
                <a:gd name="adj" fmla="val 1476"/>
              </a:avLst>
            </a:prstGeom>
            <a:solidFill>
              <a:schemeClr val="bg1"/>
            </a:solidFill>
            <a:ln w="31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 noProof="0"/>
            </a:p>
          </p:txBody>
        </p:sp>
        <p:sp>
          <p:nvSpPr>
            <p:cNvPr id="47" name="Rounded Rectangle 15">
              <a:extLst>
                <a:ext uri="{FF2B5EF4-FFF2-40B4-BE49-F238E27FC236}">
                  <a16:creationId xmlns:a16="http://schemas.microsoft.com/office/drawing/2014/main" id="{EE88F157-E260-486F-937E-C18428699861}"/>
                </a:ext>
              </a:extLst>
            </p:cNvPr>
            <p:cNvSpPr/>
            <p:nvPr/>
          </p:nvSpPr>
          <p:spPr>
            <a:xfrm rot="10800000">
              <a:off x="510812" y="5998253"/>
              <a:ext cx="8073393" cy="248975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bg1"/>
            </a:solidFill>
            <a:ln w="3175">
              <a:solidFill>
                <a:schemeClr val="accent1"/>
              </a:solidFill>
            </a:ln>
            <a:scene3d>
              <a:camera prst="isometricLeftDown">
                <a:rot lat="0" lon="0" rev="0"/>
              </a:camera>
              <a:lightRig rig="threePt" dir="t"/>
            </a:scene3d>
            <a:sp3d extrusionH="63500">
              <a:bevelT w="0" h="0"/>
              <a:bevelB w="0" h="444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 noProof="0"/>
            </a:p>
          </p:txBody>
        </p:sp>
        <p:sp>
          <p:nvSpPr>
            <p:cNvPr id="48" name="Rounded Rectangle 15">
              <a:extLst>
                <a:ext uri="{FF2B5EF4-FFF2-40B4-BE49-F238E27FC236}">
                  <a16:creationId xmlns:a16="http://schemas.microsoft.com/office/drawing/2014/main" id="{F736AFAF-44AD-47CE-A63B-210102A4BF0B}"/>
                </a:ext>
              </a:extLst>
            </p:cNvPr>
            <p:cNvSpPr/>
            <p:nvPr userDrawn="1"/>
          </p:nvSpPr>
          <p:spPr>
            <a:xfrm>
              <a:off x="3668019" y="6206338"/>
              <a:ext cx="1758981" cy="45647"/>
            </a:xfrm>
            <a:prstGeom prst="round2SameRect">
              <a:avLst>
                <a:gd name="adj1" fmla="val 50000"/>
                <a:gd name="adj2" fmla="val 0"/>
              </a:avLst>
            </a:prstGeom>
            <a:gradFill>
              <a:gsLst>
                <a:gs pos="0">
                  <a:schemeClr val="tx1">
                    <a:alpha val="0"/>
                  </a:schemeClr>
                </a:gs>
                <a:gs pos="100000">
                  <a:schemeClr val="tx1">
                    <a:alpha val="31000"/>
                  </a:schemeClr>
                </a:gs>
              </a:gsLst>
              <a:lin ang="16200000" scaled="0"/>
            </a:gradFill>
            <a:ln w="3175">
              <a:noFill/>
            </a:ln>
            <a:scene3d>
              <a:camera prst="isometricLeftDown">
                <a:rot lat="0" lon="0" rev="0"/>
              </a:camera>
              <a:lightRig rig="threePt" dir="t"/>
            </a:scene3d>
            <a:sp3d extrusionH="63500">
              <a:bevelT w="0" h="0"/>
              <a:bevelB w="0" h="444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rtl="0"/>
              <a:endParaRPr lang="en-GB" noProof="0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A4F6457E-3660-4E80-82BC-8894D701DEE9}"/>
                </a:ext>
              </a:extLst>
            </p:cNvPr>
            <p:cNvSpPr/>
            <p:nvPr/>
          </p:nvSpPr>
          <p:spPr>
            <a:xfrm rot="16200000">
              <a:off x="4660498" y="1119143"/>
              <a:ext cx="48680" cy="4868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0">
              <a:noFill/>
            </a:ln>
            <a:scene3d>
              <a:camera prst="isometricLeftDown">
                <a:rot lat="0" lon="0" rev="0"/>
              </a:camera>
              <a:lightRig rig="threePt" dir="t"/>
            </a:scene3d>
            <a:sp3d extrusionH="63500">
              <a:bevelT w="0" h="0"/>
              <a:bevelB w="0" h="444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rtl="0"/>
              <a:endParaRPr lang="en-GB" noProof="0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88230416-7E55-4CB0-9548-491BA471E9E8}"/>
                </a:ext>
              </a:extLst>
            </p:cNvPr>
            <p:cNvSpPr/>
            <p:nvPr/>
          </p:nvSpPr>
          <p:spPr>
            <a:xfrm rot="16200000">
              <a:off x="4505961" y="1106017"/>
              <a:ext cx="83096" cy="83096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3175">
              <a:noFill/>
            </a:ln>
            <a:scene3d>
              <a:camera prst="isometricLeftDown">
                <a:rot lat="0" lon="0" rev="0"/>
              </a:camera>
              <a:lightRig rig="threePt" dir="t"/>
            </a:scene3d>
            <a:sp3d extrusionH="63500">
              <a:bevelT w="0" h="0"/>
              <a:bevelB w="0" h="444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rtl="0"/>
              <a:endParaRPr lang="en-GB" noProof="0"/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FE3C1810-AD4F-4393-928E-CFA8053A2CC2}"/>
                </a:ext>
              </a:extLst>
            </p:cNvPr>
            <p:cNvSpPr/>
            <p:nvPr/>
          </p:nvSpPr>
          <p:spPr>
            <a:xfrm rot="16200000">
              <a:off x="4524686" y="1124741"/>
              <a:ext cx="45647" cy="45647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3175">
              <a:noFill/>
            </a:ln>
            <a:scene3d>
              <a:camera prst="isometricLeftDown">
                <a:rot lat="0" lon="0" rev="0"/>
              </a:camera>
              <a:lightRig rig="threePt" dir="t"/>
            </a:scene3d>
            <a:sp3d extrusionH="63500">
              <a:bevelT w="0" h="0"/>
              <a:bevelB w="0" h="444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rtl="0"/>
              <a:endParaRPr lang="en-GB" noProof="0"/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32000" y="1152000"/>
            <a:ext cx="2951603" cy="2196235"/>
          </a:xfrm>
        </p:spPr>
        <p:txBody>
          <a:bodyPr rtlCol="0" anchor="b"/>
          <a:lstStyle>
            <a:lvl1pPr marL="0" indent="0">
              <a:buNone/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26670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542925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809625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076325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en-GB" noProof="0"/>
              <a:t>Emphasised text can go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en-GB" noProof="0"/>
              <a:t>Click to edit Master title style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en-GB" noProof="0"/>
              <a:t>Add a footer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6E99B1E-D08C-46BA-9D27-9ED02F4C9B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8C1EA41E-F6C4-484F-95E9-42978FF2162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092796" y="1376357"/>
            <a:ext cx="6333545" cy="4379625"/>
          </a:xfrm>
          <a:prstGeom prst="roundRect">
            <a:avLst>
              <a:gd name="adj" fmla="val 1356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rtlCol="0"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1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noProof="0"/>
              <a:t>Insert or Drag and Drop Image Here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5FD3B7C-17C6-4327-986C-A8A6D6EC1B5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1800" y="3509766"/>
            <a:ext cx="2951163" cy="2322709"/>
          </a:xfrm>
        </p:spPr>
        <p:txBody>
          <a:bodyPr rtlCol="0"/>
          <a:lstStyle/>
          <a:p>
            <a:pPr lvl="0" rtl="0"/>
            <a:r>
              <a:rPr lang="en-GB" noProof="0"/>
              <a:t>Click to edit Master text styles</a:t>
            </a:r>
          </a:p>
          <a:p>
            <a:pPr lvl="1" rtl="0"/>
            <a:r>
              <a:rPr lang="en-GB" noProof="0"/>
              <a:t>Second level</a:t>
            </a:r>
          </a:p>
          <a:p>
            <a:pPr lvl="2" rtl="0"/>
            <a:r>
              <a:rPr lang="en-GB" noProof="0"/>
              <a:t>Third level</a:t>
            </a:r>
          </a:p>
          <a:p>
            <a:pPr lvl="3" rtl="0"/>
            <a:r>
              <a:rPr lang="en-GB" noProof="0"/>
              <a:t>Fourth level</a:t>
            </a:r>
          </a:p>
          <a:p>
            <a:pPr lvl="4" rtl="0"/>
            <a:r>
              <a:rPr lang="en-GB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362864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3 Column Image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val 17">
            <a:extLst>
              <a:ext uri="{FF2B5EF4-FFF2-40B4-BE49-F238E27FC236}">
                <a16:creationId xmlns:a16="http://schemas.microsoft.com/office/drawing/2014/main" id="{139FC94F-AE30-1048-843A-295FA302AC56}"/>
              </a:ext>
            </a:extLst>
          </p:cNvPr>
          <p:cNvSpPr>
            <a:spLocks noChangeAspect="1"/>
          </p:cNvSpPr>
          <p:nvPr userDrawn="1"/>
        </p:nvSpPr>
        <p:spPr>
          <a:xfrm>
            <a:off x="8294151" y="2030748"/>
            <a:ext cx="1508760" cy="150876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A037F3B8-BD34-EA4F-A1C0-4006B373159E}"/>
              </a:ext>
            </a:extLst>
          </p:cNvPr>
          <p:cNvSpPr>
            <a:spLocks noChangeAspect="1"/>
          </p:cNvSpPr>
          <p:nvPr userDrawn="1"/>
        </p:nvSpPr>
        <p:spPr>
          <a:xfrm>
            <a:off x="5345060" y="2030748"/>
            <a:ext cx="1508760" cy="150876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8A1CF33D-645D-E940-8FF4-6178A32A19A2}"/>
              </a:ext>
            </a:extLst>
          </p:cNvPr>
          <p:cNvSpPr>
            <a:spLocks noChangeAspect="1"/>
          </p:cNvSpPr>
          <p:nvPr userDrawn="1"/>
        </p:nvSpPr>
        <p:spPr>
          <a:xfrm>
            <a:off x="2398763" y="2030748"/>
            <a:ext cx="1508760" cy="150876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en-GB" noProof="0"/>
              <a:t>Click to edit Master title style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en-GB" noProof="0"/>
              <a:t>Add a footer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6E99B1E-D08C-46BA-9D27-9ED02F4C9B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F5B3657-F2AE-455A-BF81-1A0C2ACECD2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071452" y="4688112"/>
            <a:ext cx="2160588" cy="900000"/>
          </a:xfrm>
        </p:spPr>
        <p:txBody>
          <a:bodyPr rtlCol="0"/>
          <a:lstStyle>
            <a:lvl1pPr marL="0" indent="0" algn="ctr">
              <a:buNone/>
              <a:defRPr sz="1600"/>
            </a:lvl1pPr>
          </a:lstStyle>
          <a:p>
            <a:pPr lvl="0" rtl="0"/>
            <a:r>
              <a:rPr lang="en-GB" noProof="0"/>
              <a:t>Bullet Description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A983D98-E0AB-429A-9EC2-B50D4216D69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20543" y="4688112"/>
            <a:ext cx="2160588" cy="900000"/>
          </a:xfrm>
        </p:spPr>
        <p:txBody>
          <a:bodyPr rtlCol="0"/>
          <a:lstStyle>
            <a:lvl1pPr marL="0" indent="0" algn="ctr">
              <a:buNone/>
              <a:defRPr sz="1600"/>
            </a:lvl1pPr>
          </a:lstStyle>
          <a:p>
            <a:pPr lvl="0" rtl="0"/>
            <a:r>
              <a:rPr lang="en-GB" noProof="0"/>
              <a:t>Bullet Description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755213BF-EF6D-45DC-A01B-DE6C2F23A6D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969634" y="4683647"/>
            <a:ext cx="2160588" cy="900000"/>
          </a:xfrm>
        </p:spPr>
        <p:txBody>
          <a:bodyPr rtlCol="0"/>
          <a:lstStyle>
            <a:lvl1pPr marL="0" indent="0" algn="ctr">
              <a:buNone/>
              <a:defRPr sz="1600"/>
            </a:lvl1pPr>
          </a:lstStyle>
          <a:p>
            <a:pPr lvl="0" rtl="0"/>
            <a:r>
              <a:rPr lang="en-GB" noProof="0"/>
              <a:t>Bullet Description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D972951-9088-4993-8DED-9DA3B6B08CF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071453" y="3926335"/>
            <a:ext cx="2160587" cy="504000"/>
          </a:xfrm>
        </p:spPr>
        <p:txBody>
          <a:bodyPr rtlCol="0"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 rtl="0"/>
            <a:r>
              <a:rPr lang="en-GB" noProof="0"/>
              <a:t>Bullet 2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48424FDD-507C-4199-BFC6-8BC01D8992B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020543" y="3926335"/>
            <a:ext cx="2160588" cy="504000"/>
          </a:xfrm>
        </p:spPr>
        <p:txBody>
          <a:bodyPr rtlCol="0"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 rtl="0"/>
            <a:r>
              <a:rPr lang="en-GB" noProof="0"/>
              <a:t>Bullet 3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33DAFB20-1343-4578-8AA0-0378B674F1B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969635" y="3926335"/>
            <a:ext cx="2160587" cy="504000"/>
          </a:xfrm>
        </p:spPr>
        <p:txBody>
          <a:bodyPr rtlCol="0"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 rtl="0"/>
            <a:r>
              <a:rPr lang="en-GB" noProof="0"/>
              <a:t>Bullet 4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6DD16A0-27CF-480C-8ADD-7BB99E0031A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31800" y="1080000"/>
            <a:ext cx="11339513" cy="276561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en-GB" noProof="0"/>
              <a:t>Sub-header</a:t>
            </a:r>
          </a:p>
        </p:txBody>
      </p:sp>
      <p:sp>
        <p:nvSpPr>
          <p:cNvPr id="20" name="Picture Placeholder 3">
            <a:extLst>
              <a:ext uri="{FF2B5EF4-FFF2-40B4-BE49-F238E27FC236}">
                <a16:creationId xmlns:a16="http://schemas.microsoft.com/office/drawing/2014/main" id="{06B6D0B6-0884-CD46-A1B0-9FED03C22626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2724708" y="2358091"/>
            <a:ext cx="854075" cy="854075"/>
          </a:xfrm>
        </p:spPr>
        <p:txBody>
          <a:bodyPr rtlCol="0"/>
          <a:lstStyle>
            <a:lvl1pPr marL="0" indent="0">
              <a:buNone/>
              <a:defRPr/>
            </a:lvl1pPr>
          </a:lstStyle>
          <a:p>
            <a:pPr rtl="0"/>
            <a:r>
              <a:rPr lang="en-GB" noProof="0"/>
              <a:t>Click icon to add picture</a:t>
            </a:r>
          </a:p>
        </p:txBody>
      </p:sp>
      <p:sp>
        <p:nvSpPr>
          <p:cNvPr id="21" name="Picture Placeholder 3">
            <a:extLst>
              <a:ext uri="{FF2B5EF4-FFF2-40B4-BE49-F238E27FC236}">
                <a16:creationId xmlns:a16="http://schemas.microsoft.com/office/drawing/2014/main" id="{BAAC12A0-90C3-984B-A8FC-7EB4AA432E3A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5672402" y="2358091"/>
            <a:ext cx="854075" cy="854075"/>
          </a:xfrm>
        </p:spPr>
        <p:txBody>
          <a:bodyPr rtlCol="0"/>
          <a:lstStyle>
            <a:lvl1pPr marL="0" indent="0">
              <a:buNone/>
              <a:defRPr/>
            </a:lvl1pPr>
          </a:lstStyle>
          <a:p>
            <a:pPr rtl="0"/>
            <a:r>
              <a:rPr lang="en-GB" noProof="0"/>
              <a:t>Click icon to add picture</a:t>
            </a:r>
          </a:p>
        </p:txBody>
      </p:sp>
      <p:sp>
        <p:nvSpPr>
          <p:cNvPr id="22" name="Picture Placeholder 3">
            <a:extLst>
              <a:ext uri="{FF2B5EF4-FFF2-40B4-BE49-F238E27FC236}">
                <a16:creationId xmlns:a16="http://schemas.microsoft.com/office/drawing/2014/main" id="{51565942-8816-734B-BEEE-1258F13B66DA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8621493" y="2358090"/>
            <a:ext cx="854075" cy="854075"/>
          </a:xfrm>
        </p:spPr>
        <p:txBody>
          <a:bodyPr rtlCol="0"/>
          <a:lstStyle>
            <a:lvl1pPr marL="0" indent="0">
              <a:buNone/>
              <a:defRPr/>
            </a:lvl1pPr>
          </a:lstStyle>
          <a:p>
            <a:pPr rtl="0"/>
            <a:r>
              <a:rPr lang="en-GB" noProof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9222577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Numbers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730F7266-25A0-4B3A-A8CE-F083ECC9D4C6}"/>
              </a:ext>
            </a:extLst>
          </p:cNvPr>
          <p:cNvSpPr/>
          <p:nvPr userDrawn="1"/>
        </p:nvSpPr>
        <p:spPr>
          <a:xfrm>
            <a:off x="0" y="2539992"/>
            <a:ext cx="5373076" cy="4318008"/>
          </a:xfrm>
          <a:custGeom>
            <a:avLst/>
            <a:gdLst>
              <a:gd name="connsiteX0" fmla="*/ 4972877 w 5373076"/>
              <a:gd name="connsiteY0" fmla="*/ 1816430 h 4318008"/>
              <a:gd name="connsiteX1" fmla="*/ 5211912 w 5373076"/>
              <a:gd name="connsiteY1" fmla="*/ 2046590 h 4318008"/>
              <a:gd name="connsiteX2" fmla="*/ 4866804 w 5373076"/>
              <a:gd name="connsiteY2" fmla="*/ 2013272 h 4318008"/>
              <a:gd name="connsiteX3" fmla="*/ 3721849 w 5373076"/>
              <a:gd name="connsiteY3" fmla="*/ 1808102 h 4318008"/>
              <a:gd name="connsiteX4" fmla="*/ 3854624 w 5373076"/>
              <a:gd name="connsiteY4" fmla="*/ 2524110 h 4318008"/>
              <a:gd name="connsiteX5" fmla="*/ 3419634 w 5373076"/>
              <a:gd name="connsiteY5" fmla="*/ 2322178 h 4318008"/>
              <a:gd name="connsiteX6" fmla="*/ 3604566 w 5373076"/>
              <a:gd name="connsiteY6" fmla="*/ 1945430 h 4318008"/>
              <a:gd name="connsiteX7" fmla="*/ 2301472 w 5373076"/>
              <a:gd name="connsiteY7" fmla="*/ 1771765 h 4318008"/>
              <a:gd name="connsiteX8" fmla="*/ 3237442 w 5373076"/>
              <a:gd name="connsiteY8" fmla="*/ 2134997 h 4318008"/>
              <a:gd name="connsiteX9" fmla="*/ 3266331 w 5373076"/>
              <a:gd name="connsiteY9" fmla="*/ 2949530 h 4318008"/>
              <a:gd name="connsiteX10" fmla="*/ 1897852 w 5373076"/>
              <a:gd name="connsiteY10" fmla="*/ 4318008 h 4318008"/>
              <a:gd name="connsiteX11" fmla="*/ 134565 w 5373076"/>
              <a:gd name="connsiteY11" fmla="*/ 4318008 h 4318008"/>
              <a:gd name="connsiteX12" fmla="*/ 0 w 5373076"/>
              <a:gd name="connsiteY12" fmla="*/ 4183443 h 4318008"/>
              <a:gd name="connsiteX13" fmla="*/ 0 w 5373076"/>
              <a:gd name="connsiteY13" fmla="*/ 2855805 h 4318008"/>
              <a:gd name="connsiteX14" fmla="*/ 5243699 w 5373076"/>
              <a:gd name="connsiteY14" fmla="*/ 652159 h 4318008"/>
              <a:gd name="connsiteX15" fmla="*/ 5058767 w 5373076"/>
              <a:gd name="connsiteY15" fmla="*/ 1028908 h 4318008"/>
              <a:gd name="connsiteX16" fmla="*/ 4960786 w 5373076"/>
              <a:gd name="connsiteY16" fmla="*/ 983422 h 4318008"/>
              <a:gd name="connsiteX17" fmla="*/ 3473588 w 5373076"/>
              <a:gd name="connsiteY17" fmla="*/ 405712 h 4318008"/>
              <a:gd name="connsiteX18" fmla="*/ 4094196 w 5373076"/>
              <a:gd name="connsiteY18" fmla="*/ 1366894 h 4318008"/>
              <a:gd name="connsiteX19" fmla="*/ 3778134 w 5373076"/>
              <a:gd name="connsiteY19" fmla="*/ 1741309 h 4318008"/>
              <a:gd name="connsiteX20" fmla="*/ 2824519 w 5373076"/>
              <a:gd name="connsiteY20" fmla="*/ 1808100 h 4318008"/>
              <a:gd name="connsiteX21" fmla="*/ 4454991 w 5373076"/>
              <a:gd name="connsiteY21" fmla="*/ 0 h 4318008"/>
              <a:gd name="connsiteX22" fmla="*/ 5373076 w 5373076"/>
              <a:gd name="connsiteY22" fmla="*/ 32358 h 4318008"/>
              <a:gd name="connsiteX23" fmla="*/ 4628717 w 5373076"/>
              <a:gd name="connsiteY23" fmla="*/ 1349015 h 4318008"/>
              <a:gd name="connsiteX24" fmla="*/ 4094010 w 5373076"/>
              <a:gd name="connsiteY24" fmla="*/ 779481 h 4318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5373076" h="4318008">
                <a:moveTo>
                  <a:pt x="4972877" y="1816430"/>
                </a:moveTo>
                <a:lnTo>
                  <a:pt x="5211912" y="2046590"/>
                </a:lnTo>
                <a:lnTo>
                  <a:pt x="4866804" y="2013272"/>
                </a:lnTo>
                <a:close/>
                <a:moveTo>
                  <a:pt x="3721849" y="1808102"/>
                </a:moveTo>
                <a:lnTo>
                  <a:pt x="3854624" y="2524110"/>
                </a:lnTo>
                <a:lnTo>
                  <a:pt x="3419634" y="2322178"/>
                </a:lnTo>
                <a:lnTo>
                  <a:pt x="3604566" y="1945430"/>
                </a:lnTo>
                <a:close/>
                <a:moveTo>
                  <a:pt x="2301472" y="1771765"/>
                </a:moveTo>
                <a:lnTo>
                  <a:pt x="3237442" y="2134997"/>
                </a:lnTo>
                <a:lnTo>
                  <a:pt x="3266331" y="2949530"/>
                </a:lnTo>
                <a:lnTo>
                  <a:pt x="1897852" y="4318008"/>
                </a:lnTo>
                <a:lnTo>
                  <a:pt x="134565" y="4318008"/>
                </a:lnTo>
                <a:lnTo>
                  <a:pt x="0" y="4183443"/>
                </a:lnTo>
                <a:lnTo>
                  <a:pt x="0" y="2855805"/>
                </a:lnTo>
                <a:close/>
                <a:moveTo>
                  <a:pt x="5243699" y="652159"/>
                </a:moveTo>
                <a:lnTo>
                  <a:pt x="5058767" y="1028908"/>
                </a:lnTo>
                <a:lnTo>
                  <a:pt x="4960786" y="983422"/>
                </a:lnTo>
                <a:close/>
                <a:moveTo>
                  <a:pt x="3473588" y="405712"/>
                </a:moveTo>
                <a:lnTo>
                  <a:pt x="4094196" y="1366894"/>
                </a:lnTo>
                <a:lnTo>
                  <a:pt x="3778134" y="1741309"/>
                </a:lnTo>
                <a:lnTo>
                  <a:pt x="2824519" y="1808100"/>
                </a:lnTo>
                <a:close/>
                <a:moveTo>
                  <a:pt x="4454991" y="0"/>
                </a:moveTo>
                <a:lnTo>
                  <a:pt x="5373076" y="32358"/>
                </a:lnTo>
                <a:lnTo>
                  <a:pt x="4628717" y="1349015"/>
                </a:lnTo>
                <a:lnTo>
                  <a:pt x="4094010" y="77948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0EE479C-D1F6-4BAC-80D2-90EF74E3261A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en-GB" noProof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 userDrawn="1">
            <p:ph sz="half" idx="1"/>
          </p:nvPr>
        </p:nvSpPr>
        <p:spPr>
          <a:xfrm>
            <a:off x="906843" y="3429050"/>
            <a:ext cx="4522314" cy="2762949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en-GB" noProof="0"/>
              <a:t>Click to edit Master text styles</a:t>
            </a:r>
          </a:p>
          <a:p>
            <a:pPr lvl="1" rtl="0"/>
            <a:r>
              <a:rPr lang="en-GB" noProof="0"/>
              <a:t>Second level</a:t>
            </a:r>
          </a:p>
          <a:p>
            <a:pPr lvl="2" rtl="0"/>
            <a:r>
              <a:rPr lang="en-GB" noProof="0"/>
              <a:t>Third level</a:t>
            </a:r>
          </a:p>
          <a:p>
            <a:pPr lvl="3" rtl="0"/>
            <a:r>
              <a:rPr lang="en-GB" noProof="0"/>
              <a:t>Fourth level</a:t>
            </a:r>
          </a:p>
          <a:p>
            <a:pPr lvl="4" rtl="0"/>
            <a:r>
              <a:rPr lang="en-GB" noProof="0"/>
              <a:t>Fifth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9E47D86-FD0D-44D0-9B7F-9EDEBD11F9D6}"/>
              </a:ext>
            </a:extLst>
          </p:cNvPr>
          <p:cNvSpPr>
            <a:spLocks noGrp="1"/>
          </p:cNvSpPr>
          <p:nvPr userDrawn="1"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en-GB" noProof="0"/>
              <a:t>Add a footer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A29F8B3-4723-4928-83E5-76C29D05F2FE}"/>
              </a:ext>
            </a:extLst>
          </p:cNvPr>
          <p:cNvSpPr>
            <a:spLocks noGrp="1"/>
          </p:cNvSpPr>
          <p:nvPr userDrawn="1"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867C73D-EE16-41D1-B7CE-A35C765E3B8D}"/>
              </a:ext>
            </a:extLst>
          </p:cNvPr>
          <p:cNvSpPr>
            <a:spLocks noGrp="1"/>
          </p:cNvSpPr>
          <p:nvPr userDrawn="1">
            <p:ph type="body" sz="quarter" idx="12"/>
          </p:nvPr>
        </p:nvSpPr>
        <p:spPr>
          <a:xfrm>
            <a:off x="6774740" y="3429000"/>
            <a:ext cx="4522407" cy="2762250"/>
          </a:xfrm>
        </p:spPr>
        <p:txBody>
          <a:bodyPr rtlCol="0"/>
          <a:lstStyle/>
          <a:p>
            <a:pPr lvl="0" rtl="0"/>
            <a:r>
              <a:rPr lang="en-GB" noProof="0"/>
              <a:t>Click to edit Master text styles</a:t>
            </a:r>
          </a:p>
          <a:p>
            <a:pPr lvl="1" rtl="0"/>
            <a:r>
              <a:rPr lang="en-GB" noProof="0"/>
              <a:t>Second level</a:t>
            </a:r>
          </a:p>
          <a:p>
            <a:pPr lvl="2" rtl="0"/>
            <a:r>
              <a:rPr lang="en-GB" noProof="0"/>
              <a:t>Third level</a:t>
            </a:r>
          </a:p>
          <a:p>
            <a:pPr lvl="3" rtl="0"/>
            <a:r>
              <a:rPr lang="en-GB" noProof="0"/>
              <a:t>Fourth level</a:t>
            </a:r>
          </a:p>
          <a:p>
            <a:pPr lvl="4" rtl="0"/>
            <a:r>
              <a:rPr lang="en-GB" noProof="0"/>
              <a:t>Fifth level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FEF984BB-176D-4924-ADAD-52FBC95B07B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06463" y="2278063"/>
            <a:ext cx="4522787" cy="885825"/>
          </a:xfrm>
        </p:spPr>
        <p:txBody>
          <a:bodyPr rtlCol="0" anchor="ctr"/>
          <a:lstStyle>
            <a:lvl1pPr marL="0" indent="0">
              <a:buNone/>
              <a:defRPr sz="8000" b="1">
                <a:latin typeface="+mj-lt"/>
              </a:defRPr>
            </a:lvl1pPr>
            <a:lvl2pPr marL="266700" indent="0">
              <a:buNone/>
              <a:defRPr sz="8000">
                <a:latin typeface="+mj-lt"/>
              </a:defRPr>
            </a:lvl2pPr>
            <a:lvl3pPr marL="542925" indent="0">
              <a:buNone/>
              <a:defRPr sz="8000">
                <a:latin typeface="+mj-lt"/>
              </a:defRPr>
            </a:lvl3pPr>
            <a:lvl4pPr marL="809625" indent="0">
              <a:buNone/>
              <a:defRPr sz="8000">
                <a:latin typeface="+mj-lt"/>
              </a:defRPr>
            </a:lvl4pPr>
            <a:lvl5pPr marL="1076325" indent="0">
              <a:buNone/>
              <a:defRPr sz="8000">
                <a:latin typeface="+mj-lt"/>
              </a:defRPr>
            </a:lvl5pPr>
          </a:lstStyle>
          <a:p>
            <a:pPr lvl="0" rtl="0"/>
            <a:r>
              <a:rPr lang="en-GB" noProof="0"/>
              <a:t>1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C59BE1D7-885A-4749-99BA-6909D64AFA4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762750" y="2278063"/>
            <a:ext cx="4522787" cy="885825"/>
          </a:xfrm>
        </p:spPr>
        <p:txBody>
          <a:bodyPr rtlCol="0" anchor="ctr"/>
          <a:lstStyle>
            <a:lvl1pPr marL="0" indent="0">
              <a:buNone/>
              <a:defRPr sz="8000" b="1" i="0">
                <a:latin typeface="+mj-lt"/>
              </a:defRPr>
            </a:lvl1pPr>
          </a:lstStyle>
          <a:p>
            <a:pPr lvl="0" rtl="0"/>
            <a:r>
              <a:rPr lang="en-GB" noProof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1764496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288DD7-6DAF-436D-B04A-EBCCAA3691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en-GB" noProof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22B50D-6A7D-41C6-BA57-613BC231DF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2000" y="1152000"/>
            <a:ext cx="5472000" cy="360000"/>
          </a:xfrm>
        </p:spPr>
        <p:txBody>
          <a:bodyPr rtlCol="0" anchor="t"/>
          <a:lstStyle>
            <a:lvl1pPr marL="0" indent="0">
              <a:buNone/>
              <a:defRPr sz="24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n-GB" noProof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D584DA-F775-47B8-A1D7-6556AD5FCB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2000" y="1584000"/>
            <a:ext cx="5472000" cy="4608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en-GB" noProof="0"/>
              <a:t>Click to edit Master text styles</a:t>
            </a:r>
          </a:p>
          <a:p>
            <a:pPr lvl="1" rtl="0"/>
            <a:r>
              <a:rPr lang="en-GB" noProof="0"/>
              <a:t>Second level</a:t>
            </a:r>
          </a:p>
          <a:p>
            <a:pPr lvl="2" rtl="0"/>
            <a:r>
              <a:rPr lang="en-GB" noProof="0"/>
              <a:t>Third level</a:t>
            </a:r>
          </a:p>
          <a:p>
            <a:pPr lvl="3" rtl="0"/>
            <a:r>
              <a:rPr lang="en-GB" noProof="0"/>
              <a:t>Fourth level</a:t>
            </a:r>
          </a:p>
          <a:p>
            <a:pPr lvl="4" rtl="0"/>
            <a:r>
              <a:rPr lang="en-GB" noProof="0"/>
              <a:t>Fifth level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9337FD81-6DFD-43B7-A7D9-59E45ECDF39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en-GB" noProof="0"/>
              <a:t>Add a footer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F17B7460-0559-435A-9C2F-1B12BC6CE18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F0A5256-B267-47DA-858A-0F3867CB613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99887" y="1584325"/>
            <a:ext cx="5472113" cy="4606925"/>
          </a:xfrm>
        </p:spPr>
        <p:txBody>
          <a:bodyPr rtlCol="0"/>
          <a:lstStyle/>
          <a:p>
            <a:pPr lvl="0" rtl="0"/>
            <a:r>
              <a:rPr lang="en-GB" noProof="0"/>
              <a:t>Click to edit Master text styles</a:t>
            </a:r>
          </a:p>
          <a:p>
            <a:pPr lvl="1" rtl="0"/>
            <a:r>
              <a:rPr lang="en-GB" noProof="0"/>
              <a:t>Second level</a:t>
            </a:r>
          </a:p>
          <a:p>
            <a:pPr lvl="2" rtl="0"/>
            <a:r>
              <a:rPr lang="en-GB" noProof="0"/>
              <a:t>Third level</a:t>
            </a:r>
          </a:p>
          <a:p>
            <a:pPr lvl="3" rtl="0"/>
            <a:r>
              <a:rPr lang="en-GB" noProof="0"/>
              <a:t>Fourth level</a:t>
            </a:r>
          </a:p>
          <a:p>
            <a:pPr lvl="4" rtl="0"/>
            <a:r>
              <a:rPr lang="en-GB" noProof="0"/>
              <a:t>Fifth level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78A963F8-6F6E-440E-B3B3-DDE13C083A3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00000" y="1152525"/>
            <a:ext cx="5472000" cy="358775"/>
          </a:xfrm>
        </p:spPr>
        <p:txBody>
          <a:bodyPr rtlCol="0"/>
          <a:lstStyle>
            <a:lvl1pPr marL="0" indent="0">
              <a:buNone/>
              <a:defRPr sz="2400" b="1"/>
            </a:lvl1pPr>
          </a:lstStyle>
          <a:p>
            <a:pPr lvl="0" rtl="0"/>
            <a:r>
              <a:rPr lang="en-GB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390986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 Box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en-GB" noProof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4396" y="2463936"/>
            <a:ext cx="3726003" cy="3314545"/>
          </a:xfrm>
          <a:prstGeom prst="rightArrowCallout">
            <a:avLst>
              <a:gd name="adj1" fmla="val 50000"/>
              <a:gd name="adj2" fmla="val 25000"/>
              <a:gd name="adj3" fmla="val 15421"/>
              <a:gd name="adj4" fmla="val 80487"/>
            </a:avLst>
          </a:prstGeom>
          <a:solidFill>
            <a:schemeClr val="bg1">
              <a:lumMod val="95000"/>
            </a:schemeClr>
          </a:solidFill>
        </p:spPr>
        <p:txBody>
          <a:bodyPr lIns="180000" tIns="180000" rIns="180000"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en-GB" noProof="0"/>
              <a:t>Click to edit Master text styles</a:t>
            </a:r>
          </a:p>
          <a:p>
            <a:pPr lvl="1" rtl="0"/>
            <a:r>
              <a:rPr lang="en-GB" noProof="0"/>
              <a:t>Second level</a:t>
            </a:r>
          </a:p>
          <a:p>
            <a:pPr lvl="2" rtl="0"/>
            <a:r>
              <a:rPr lang="en-GB" noProof="0"/>
              <a:t>Third level</a:t>
            </a:r>
          </a:p>
          <a:p>
            <a:pPr lvl="3" rtl="0"/>
            <a:r>
              <a:rPr lang="en-GB" noProof="0"/>
              <a:t>Fourth level</a:t>
            </a:r>
          </a:p>
          <a:p>
            <a:pPr lvl="4" rtl="0"/>
            <a:r>
              <a:rPr lang="en-GB" noProof="0"/>
              <a:t>Fifth level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en-GB" noProof="0"/>
              <a:t>Add a footer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6E99B1E-D08C-46BA-9D27-9ED02F4C9B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6A38E24-EB1C-472F-B631-5DF32F9C4CF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613985" y="2463801"/>
            <a:ext cx="3726469" cy="3314200"/>
          </a:xfrm>
          <a:prstGeom prst="rightArrowCallout">
            <a:avLst>
              <a:gd name="adj1" fmla="val 50000"/>
              <a:gd name="adj2" fmla="val 25000"/>
              <a:gd name="adj3" fmla="val 16186"/>
              <a:gd name="adj4" fmla="val 80493"/>
            </a:avLst>
          </a:prstGeom>
          <a:solidFill>
            <a:schemeClr val="bg1">
              <a:lumMod val="95000"/>
            </a:schemeClr>
          </a:solidFill>
        </p:spPr>
        <p:txBody>
          <a:bodyPr lIns="180000" tIns="180000" rIns="180000" rtlCol="0"/>
          <a:lstStyle/>
          <a:p>
            <a:pPr lvl="0" rtl="0"/>
            <a:r>
              <a:rPr lang="en-GB" noProof="0"/>
              <a:t>Click to edit Master text styles</a:t>
            </a:r>
          </a:p>
          <a:p>
            <a:pPr lvl="1" rtl="0"/>
            <a:r>
              <a:rPr lang="en-GB" noProof="0"/>
              <a:t>Second level</a:t>
            </a:r>
          </a:p>
          <a:p>
            <a:pPr lvl="2" rtl="0"/>
            <a:r>
              <a:rPr lang="en-GB" noProof="0"/>
              <a:t>Third level</a:t>
            </a:r>
          </a:p>
          <a:p>
            <a:pPr lvl="3" rtl="0"/>
            <a:r>
              <a:rPr lang="en-GB" noProof="0"/>
              <a:t>Fourth level</a:t>
            </a:r>
          </a:p>
          <a:p>
            <a:pPr lvl="4" rtl="0"/>
            <a:r>
              <a:rPr lang="en-GB" noProof="0"/>
              <a:t>Fifth level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B4A252E-78C9-4F76-98A4-A4B580AD072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483985" y="2463801"/>
            <a:ext cx="2963619" cy="33142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80000" tIns="180000" rIns="180000" rtlCol="0"/>
          <a:lstStyle/>
          <a:p>
            <a:pPr lvl="0" rtl="0"/>
            <a:r>
              <a:rPr lang="en-GB" noProof="0"/>
              <a:t>Click to edit Master text styles</a:t>
            </a:r>
          </a:p>
          <a:p>
            <a:pPr lvl="1" rtl="0"/>
            <a:r>
              <a:rPr lang="en-GB" noProof="0"/>
              <a:t>Second level</a:t>
            </a:r>
          </a:p>
          <a:p>
            <a:pPr lvl="2" rtl="0"/>
            <a:r>
              <a:rPr lang="en-GB" noProof="0"/>
              <a:t>Third level</a:t>
            </a:r>
          </a:p>
          <a:p>
            <a:pPr lvl="3" rtl="0"/>
            <a:r>
              <a:rPr lang="en-GB" noProof="0"/>
              <a:t>Fourth level</a:t>
            </a:r>
          </a:p>
          <a:p>
            <a:pPr lvl="4" rtl="0"/>
            <a:r>
              <a:rPr lang="en-GB" noProof="0"/>
              <a:t>Fifth level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8E9D1B9-1C3A-4397-B3B4-9A921D64159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31800" y="1080000"/>
            <a:ext cx="11339513" cy="276561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en-GB" noProof="0"/>
              <a:t>Sub-header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B4F049D-3C57-44BB-ACE2-1363AF36D9E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44236" y="1647240"/>
            <a:ext cx="2975578" cy="648000"/>
          </a:xfrm>
          <a:ln>
            <a:solidFill>
              <a:schemeClr val="accent1"/>
            </a:solidFill>
          </a:ln>
        </p:spPr>
        <p:txBody>
          <a:bodyPr tIns="108000" rtlCol="0" anchor="t"/>
          <a:lstStyle>
            <a:lvl1pPr marL="0" indent="0" algn="ctr">
              <a:buNone/>
              <a:defRPr>
                <a:latin typeface="+mj-lt"/>
              </a:defRPr>
            </a:lvl1pPr>
            <a:lvl2pPr marL="266700" indent="0" algn="ctr">
              <a:buNone/>
              <a:defRPr/>
            </a:lvl2pPr>
            <a:lvl3pPr marL="542925" indent="0" algn="ctr">
              <a:buNone/>
              <a:defRPr/>
            </a:lvl3pPr>
            <a:lvl4pPr marL="809625" indent="0" algn="ctr">
              <a:buNone/>
              <a:defRPr/>
            </a:lvl4pPr>
            <a:lvl5pPr marL="1076325" indent="0" algn="ctr">
              <a:buNone/>
              <a:defRPr/>
            </a:lvl5pPr>
          </a:lstStyle>
          <a:p>
            <a:pPr lvl="0" rtl="0"/>
            <a:r>
              <a:rPr lang="en-GB" noProof="0"/>
              <a:t>Section 1 Title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FB9B793F-A64B-475C-96F3-FB40100E01E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608336" y="1647040"/>
            <a:ext cx="2975578" cy="648000"/>
          </a:xfrm>
          <a:ln>
            <a:solidFill>
              <a:schemeClr val="accent2"/>
            </a:solidFill>
          </a:ln>
        </p:spPr>
        <p:txBody>
          <a:bodyPr tIns="108000" rtlCol="0" anchor="t"/>
          <a:lstStyle>
            <a:lvl1pPr marL="0" indent="0" algn="ctr">
              <a:buNone/>
              <a:defRPr>
                <a:latin typeface="+mj-lt"/>
              </a:defRPr>
            </a:lvl1pPr>
          </a:lstStyle>
          <a:p>
            <a:pPr lvl="0" rtl="0"/>
            <a:r>
              <a:rPr lang="en-GB" noProof="0"/>
              <a:t>Section 2 Title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0EF53567-5287-43FB-B07E-A12F3AEEDB98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483986" y="1647240"/>
            <a:ext cx="2975578" cy="648000"/>
          </a:xfrm>
          <a:ln>
            <a:solidFill>
              <a:schemeClr val="accent3"/>
            </a:solidFill>
          </a:ln>
        </p:spPr>
        <p:txBody>
          <a:bodyPr tIns="108000" rtlCol="0" anchor="t"/>
          <a:lstStyle>
            <a:lvl1pPr marL="0" indent="0" algn="ctr">
              <a:buNone/>
              <a:defRPr>
                <a:latin typeface="+mj-lt"/>
              </a:defRPr>
            </a:lvl1pPr>
          </a:lstStyle>
          <a:p>
            <a:pPr lvl="0" rtl="0"/>
            <a:r>
              <a:rPr lang="en-GB" noProof="0"/>
              <a:t>Section 3 Title</a:t>
            </a:r>
          </a:p>
        </p:txBody>
      </p:sp>
    </p:spTree>
    <p:extLst>
      <p:ext uri="{BB962C8B-B14F-4D97-AF65-F5344CB8AC3E}">
        <p14:creationId xmlns:p14="http://schemas.microsoft.com/office/powerpoint/2010/main" val="37557335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en-GB" noProof="0"/>
              <a:t>Click to edit Master title style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en-GB" noProof="0"/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4446C0-A637-4726-88A6-815A6AB63B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37BBBFC2-32EB-4335-9980-A7CF236703B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31800" y="1080000"/>
            <a:ext cx="11339513" cy="276561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en-GB" noProof="0"/>
              <a:t>Sub-header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52158F80-0C1A-4B9E-9335-A5A0015187F7}"/>
              </a:ext>
            </a:extLst>
          </p:cNvPr>
          <p:cNvCxnSpPr/>
          <p:nvPr userDrawn="1"/>
        </p:nvCxnSpPr>
        <p:spPr>
          <a:xfrm>
            <a:off x="431800" y="3866682"/>
            <a:ext cx="11339513" cy="0"/>
          </a:xfrm>
          <a:prstGeom prst="straightConnector1">
            <a:avLst/>
          </a:prstGeom>
          <a:ln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723DA611-B88C-4D7E-82A4-5E4CA9DC2EA3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12908" y="3973125"/>
            <a:ext cx="415608" cy="201776"/>
          </a:xfrm>
        </p:spPr>
        <p:txBody>
          <a:bodyPr rtlCol="0" anchor="ctr"/>
          <a:lstStyle>
            <a:lvl1pPr marL="0" indent="0" algn="ct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en-GB" noProof="0"/>
              <a:t>Year</a:t>
            </a:r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180A0FA4-75CD-4A61-AA79-9C3C5F97ED8C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31799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en-GB" noProof="0"/>
              <a:t>MM</a:t>
            </a:r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EBB89A53-1B07-4560-B98E-03BECDB832C9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903816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en-GB" noProof="0"/>
              <a:t>MM</a:t>
            </a:r>
          </a:p>
        </p:txBody>
      </p:sp>
      <p:sp>
        <p:nvSpPr>
          <p:cNvPr id="22" name="Text Placeholder 10">
            <a:extLst>
              <a:ext uri="{FF2B5EF4-FFF2-40B4-BE49-F238E27FC236}">
                <a16:creationId xmlns:a16="http://schemas.microsoft.com/office/drawing/2014/main" id="{22D34AD8-D83D-4409-A418-C00840A085AC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1375833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en-GB" noProof="0"/>
              <a:t>MM</a:t>
            </a:r>
          </a:p>
        </p:txBody>
      </p:sp>
      <p:sp>
        <p:nvSpPr>
          <p:cNvPr id="25" name="Text Placeholder 10">
            <a:extLst>
              <a:ext uri="{FF2B5EF4-FFF2-40B4-BE49-F238E27FC236}">
                <a16:creationId xmlns:a16="http://schemas.microsoft.com/office/drawing/2014/main" id="{3EAA6A46-63F3-49A5-8E0B-758176E4429D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847850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en-GB" noProof="0"/>
              <a:t>MM</a:t>
            </a:r>
          </a:p>
        </p:txBody>
      </p:sp>
      <p:sp>
        <p:nvSpPr>
          <p:cNvPr id="26" name="Text Placeholder 10">
            <a:extLst>
              <a:ext uri="{FF2B5EF4-FFF2-40B4-BE49-F238E27FC236}">
                <a16:creationId xmlns:a16="http://schemas.microsoft.com/office/drawing/2014/main" id="{BB051A6E-4868-4F3F-93DB-AD07020E9344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077108" y="3973125"/>
            <a:ext cx="415608" cy="201776"/>
          </a:xfrm>
        </p:spPr>
        <p:txBody>
          <a:bodyPr rtlCol="0" anchor="ctr"/>
          <a:lstStyle>
            <a:lvl1pPr marL="0" indent="0" algn="ct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en-GB" noProof="0"/>
              <a:t>Year</a:t>
            </a:r>
          </a:p>
        </p:txBody>
      </p:sp>
      <p:sp>
        <p:nvSpPr>
          <p:cNvPr id="28" name="Text Placeholder 10">
            <a:extLst>
              <a:ext uri="{FF2B5EF4-FFF2-40B4-BE49-F238E27FC236}">
                <a16:creationId xmlns:a16="http://schemas.microsoft.com/office/drawing/2014/main" id="{61519886-189E-4C69-AEED-FD9BDD3E567B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2319867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en-GB" noProof="0"/>
              <a:t>MM</a:t>
            </a:r>
          </a:p>
        </p:txBody>
      </p:sp>
      <p:sp>
        <p:nvSpPr>
          <p:cNvPr id="30" name="Text Placeholder 10">
            <a:extLst>
              <a:ext uri="{FF2B5EF4-FFF2-40B4-BE49-F238E27FC236}">
                <a16:creationId xmlns:a16="http://schemas.microsoft.com/office/drawing/2014/main" id="{0F084DDF-04EE-46A9-9F77-D5FD94D1B543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2791884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en-GB" noProof="0"/>
              <a:t>MM</a:t>
            </a:r>
          </a:p>
        </p:txBody>
      </p:sp>
      <p:sp>
        <p:nvSpPr>
          <p:cNvPr id="31" name="Text Placeholder 10">
            <a:extLst>
              <a:ext uri="{FF2B5EF4-FFF2-40B4-BE49-F238E27FC236}">
                <a16:creationId xmlns:a16="http://schemas.microsoft.com/office/drawing/2014/main" id="{743DE8AB-BF74-4CC9-AD19-8BBBF44867AF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3263901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en-GB" noProof="0"/>
              <a:t>MM</a:t>
            </a:r>
          </a:p>
        </p:txBody>
      </p:sp>
      <p:sp>
        <p:nvSpPr>
          <p:cNvPr id="32" name="Text Placeholder 10">
            <a:extLst>
              <a:ext uri="{FF2B5EF4-FFF2-40B4-BE49-F238E27FC236}">
                <a16:creationId xmlns:a16="http://schemas.microsoft.com/office/drawing/2014/main" id="{2ECC5C24-2CE5-491E-89DC-F9C5AE98B067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4679952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en-GB" noProof="0"/>
              <a:t>MM</a:t>
            </a:r>
          </a:p>
        </p:txBody>
      </p:sp>
      <p:sp>
        <p:nvSpPr>
          <p:cNvPr id="33" name="Text Placeholder 10">
            <a:extLst>
              <a:ext uri="{FF2B5EF4-FFF2-40B4-BE49-F238E27FC236}">
                <a16:creationId xmlns:a16="http://schemas.microsoft.com/office/drawing/2014/main" id="{ADB0F187-5781-4076-B761-264B1C683A63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3735918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en-GB" noProof="0"/>
              <a:t>MM</a:t>
            </a:r>
          </a:p>
        </p:txBody>
      </p:sp>
      <p:sp>
        <p:nvSpPr>
          <p:cNvPr id="34" name="Text Placeholder 10">
            <a:extLst>
              <a:ext uri="{FF2B5EF4-FFF2-40B4-BE49-F238E27FC236}">
                <a16:creationId xmlns:a16="http://schemas.microsoft.com/office/drawing/2014/main" id="{B2E776B2-D388-4243-80AE-BD8AF47C8AAB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207935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en-GB" noProof="0"/>
              <a:t>MM</a:t>
            </a:r>
          </a:p>
        </p:txBody>
      </p:sp>
      <p:sp>
        <p:nvSpPr>
          <p:cNvPr id="35" name="Text Placeholder 10">
            <a:extLst>
              <a:ext uri="{FF2B5EF4-FFF2-40B4-BE49-F238E27FC236}">
                <a16:creationId xmlns:a16="http://schemas.microsoft.com/office/drawing/2014/main" id="{79F3A104-EDC0-4A25-9585-3F9F8C1022C7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5151969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en-GB" noProof="0"/>
              <a:t>MM</a:t>
            </a:r>
          </a:p>
        </p:txBody>
      </p:sp>
      <p:sp>
        <p:nvSpPr>
          <p:cNvPr id="36" name="Text Placeholder 10">
            <a:extLst>
              <a:ext uri="{FF2B5EF4-FFF2-40B4-BE49-F238E27FC236}">
                <a16:creationId xmlns:a16="http://schemas.microsoft.com/office/drawing/2014/main" id="{23DA3E7C-9F0E-4A57-B6EA-C01C72788E9E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5623986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en-GB" noProof="0"/>
              <a:t>MM</a:t>
            </a:r>
          </a:p>
        </p:txBody>
      </p:sp>
      <p:sp>
        <p:nvSpPr>
          <p:cNvPr id="37" name="Text Placeholder 10">
            <a:extLst>
              <a:ext uri="{FF2B5EF4-FFF2-40B4-BE49-F238E27FC236}">
                <a16:creationId xmlns:a16="http://schemas.microsoft.com/office/drawing/2014/main" id="{A8ABC110-DC97-4A71-9A16-67581EAC9895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6095999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en-GB" noProof="0"/>
              <a:t>MM</a:t>
            </a:r>
          </a:p>
        </p:txBody>
      </p:sp>
      <p:sp>
        <p:nvSpPr>
          <p:cNvPr id="38" name="Text Placeholder 10">
            <a:extLst>
              <a:ext uri="{FF2B5EF4-FFF2-40B4-BE49-F238E27FC236}">
                <a16:creationId xmlns:a16="http://schemas.microsoft.com/office/drawing/2014/main" id="{81058125-332B-41A7-BCD5-72CAE3F9F97D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6568012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en-GB" noProof="0"/>
              <a:t>MM</a:t>
            </a:r>
          </a:p>
        </p:txBody>
      </p:sp>
      <p:sp>
        <p:nvSpPr>
          <p:cNvPr id="39" name="Text Placeholder 10">
            <a:extLst>
              <a:ext uri="{FF2B5EF4-FFF2-40B4-BE49-F238E27FC236}">
                <a16:creationId xmlns:a16="http://schemas.microsoft.com/office/drawing/2014/main" id="{E32DE8FD-6391-4094-BAEC-CC0836CC67EB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7040029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en-GB" noProof="0"/>
              <a:t>MM</a:t>
            </a:r>
          </a:p>
        </p:txBody>
      </p:sp>
      <p:sp>
        <p:nvSpPr>
          <p:cNvPr id="40" name="Text Placeholder 10">
            <a:extLst>
              <a:ext uri="{FF2B5EF4-FFF2-40B4-BE49-F238E27FC236}">
                <a16:creationId xmlns:a16="http://schemas.microsoft.com/office/drawing/2014/main" id="{5C53C0F3-9308-422B-BC6E-1ACA5029027A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7512046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en-GB" noProof="0"/>
              <a:t>MM</a:t>
            </a:r>
          </a:p>
        </p:txBody>
      </p:sp>
      <p:sp>
        <p:nvSpPr>
          <p:cNvPr id="41" name="Text Placeholder 10">
            <a:extLst>
              <a:ext uri="{FF2B5EF4-FFF2-40B4-BE49-F238E27FC236}">
                <a16:creationId xmlns:a16="http://schemas.microsoft.com/office/drawing/2014/main" id="{06DFFA03-9EA6-4F70-9519-AB1361BAF7CE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7984063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en-GB" noProof="0"/>
              <a:t>MM</a:t>
            </a:r>
          </a:p>
        </p:txBody>
      </p:sp>
      <p:sp>
        <p:nvSpPr>
          <p:cNvPr id="42" name="Text Placeholder 10">
            <a:extLst>
              <a:ext uri="{FF2B5EF4-FFF2-40B4-BE49-F238E27FC236}">
                <a16:creationId xmlns:a16="http://schemas.microsoft.com/office/drawing/2014/main" id="{49CD8693-3557-4241-BB88-518160D989C4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8456080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en-GB" noProof="0"/>
              <a:t>MM</a:t>
            </a:r>
          </a:p>
        </p:txBody>
      </p:sp>
      <p:sp>
        <p:nvSpPr>
          <p:cNvPr id="43" name="Text Placeholder 10">
            <a:extLst>
              <a:ext uri="{FF2B5EF4-FFF2-40B4-BE49-F238E27FC236}">
                <a16:creationId xmlns:a16="http://schemas.microsoft.com/office/drawing/2014/main" id="{4884DF69-4936-4F90-BFB8-ED04A228DA22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8928097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en-GB" noProof="0"/>
              <a:t>MM</a:t>
            </a:r>
          </a:p>
        </p:txBody>
      </p:sp>
      <p:sp>
        <p:nvSpPr>
          <p:cNvPr id="44" name="Text Placeholder 10">
            <a:extLst>
              <a:ext uri="{FF2B5EF4-FFF2-40B4-BE49-F238E27FC236}">
                <a16:creationId xmlns:a16="http://schemas.microsoft.com/office/drawing/2014/main" id="{00804F61-8052-4AD8-8370-ED72B261BC29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10344148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en-GB" noProof="0"/>
              <a:t>MM</a:t>
            </a:r>
          </a:p>
        </p:txBody>
      </p:sp>
      <p:sp>
        <p:nvSpPr>
          <p:cNvPr id="45" name="Text Placeholder 10">
            <a:extLst>
              <a:ext uri="{FF2B5EF4-FFF2-40B4-BE49-F238E27FC236}">
                <a16:creationId xmlns:a16="http://schemas.microsoft.com/office/drawing/2014/main" id="{313F370F-A9EC-477E-BED7-BF4E87527420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9400114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en-GB" noProof="0"/>
              <a:t>MM</a:t>
            </a:r>
          </a:p>
        </p:txBody>
      </p:sp>
      <p:sp>
        <p:nvSpPr>
          <p:cNvPr id="46" name="Text Placeholder 10">
            <a:extLst>
              <a:ext uri="{FF2B5EF4-FFF2-40B4-BE49-F238E27FC236}">
                <a16:creationId xmlns:a16="http://schemas.microsoft.com/office/drawing/2014/main" id="{9E687ADD-FE6C-441E-991F-E71EA0572C32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9872131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en-GB" noProof="0"/>
              <a:t>MM</a:t>
            </a:r>
          </a:p>
        </p:txBody>
      </p:sp>
      <p:sp>
        <p:nvSpPr>
          <p:cNvPr id="47" name="Text Placeholder 10">
            <a:extLst>
              <a:ext uri="{FF2B5EF4-FFF2-40B4-BE49-F238E27FC236}">
                <a16:creationId xmlns:a16="http://schemas.microsoft.com/office/drawing/2014/main" id="{5E0252B4-80AE-40E9-BA32-6EDAAC625211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10816165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en-GB" noProof="0"/>
              <a:t>MM</a:t>
            </a:r>
          </a:p>
        </p:txBody>
      </p:sp>
      <p:sp>
        <p:nvSpPr>
          <p:cNvPr id="48" name="Text Placeholder 10">
            <a:extLst>
              <a:ext uri="{FF2B5EF4-FFF2-40B4-BE49-F238E27FC236}">
                <a16:creationId xmlns:a16="http://schemas.microsoft.com/office/drawing/2014/main" id="{8A807DF0-23B6-4B83-B3F6-8D0BE9A851F6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11288182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en-GB" noProof="0"/>
              <a:t>MM</a:t>
            </a:r>
          </a:p>
        </p:txBody>
      </p:sp>
      <p:sp>
        <p:nvSpPr>
          <p:cNvPr id="49" name="Text Placeholder 3">
            <a:extLst>
              <a:ext uri="{FF2B5EF4-FFF2-40B4-BE49-F238E27FC236}">
                <a16:creationId xmlns:a16="http://schemas.microsoft.com/office/drawing/2014/main" id="{F3591345-36C8-481A-AD5B-5F69B03D1710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5360988" y="2190750"/>
            <a:ext cx="1793875" cy="561975"/>
          </a:xfrm>
          <a:noFill/>
          <a:ln>
            <a:noFill/>
          </a:ln>
        </p:spPr>
        <p:txBody>
          <a:bodyPr tIns="36000" rtlCol="0" anchor="t"/>
          <a:lstStyle>
            <a:lvl1pPr marL="0" indent="0" algn="ctr">
              <a:buNone/>
              <a:defRPr sz="16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en-GB" noProof="0"/>
              <a:t>Item Title</a:t>
            </a:r>
          </a:p>
        </p:txBody>
      </p:sp>
      <p:sp>
        <p:nvSpPr>
          <p:cNvPr id="50" name="Text Placeholder 36">
            <a:extLst>
              <a:ext uri="{FF2B5EF4-FFF2-40B4-BE49-F238E27FC236}">
                <a16:creationId xmlns:a16="http://schemas.microsoft.com/office/drawing/2014/main" id="{954C0732-1924-4A1B-9272-95C51D0B36FE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5395728" y="2531196"/>
            <a:ext cx="1724394" cy="185808"/>
          </a:xfrm>
          <a:solidFill>
            <a:schemeClr val="bg1">
              <a:lumMod val="95000"/>
            </a:schemeClr>
          </a:solidFill>
        </p:spPr>
        <p:txBody>
          <a:bodyPr rtlCol="0"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en-GB" noProof="0"/>
              <a:t>Month, Year</a:t>
            </a:r>
          </a:p>
        </p:txBody>
      </p:sp>
    </p:spTree>
    <p:extLst>
      <p:ext uri="{BB962C8B-B14F-4D97-AF65-F5344CB8AC3E}">
        <p14:creationId xmlns:p14="http://schemas.microsoft.com/office/powerpoint/2010/main" val="906707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3 Me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en-GB" noProof="0"/>
              <a:t>Click to edit Master title style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en-GB" noProof="0"/>
              <a:t>Add a footer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6E99B1E-D08C-46BA-9D27-9ED02F4C9B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F5B3657-F2AE-455A-BF81-1A0C2ACECD2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103945" y="3995705"/>
            <a:ext cx="1964171" cy="216000"/>
          </a:xfrm>
        </p:spPr>
        <p:txBody>
          <a:bodyPr rtlCol="0"/>
          <a:lstStyle>
            <a:lvl1pPr marL="0" indent="0" algn="l">
              <a:buNone/>
              <a:defRPr sz="1600"/>
            </a:lvl1pPr>
          </a:lstStyle>
          <a:p>
            <a:pPr lvl="0" rtl="0"/>
            <a:r>
              <a:rPr lang="en-GB" noProof="0"/>
              <a:t>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A983D98-E0AB-429A-9EC2-B50D4216D69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55887" y="3995705"/>
            <a:ext cx="1964171" cy="216000"/>
          </a:xfrm>
        </p:spPr>
        <p:txBody>
          <a:bodyPr rtlCol="0"/>
          <a:lstStyle>
            <a:lvl1pPr marL="0" indent="0" algn="l">
              <a:buNone/>
              <a:defRPr sz="1600"/>
            </a:lvl1pPr>
          </a:lstStyle>
          <a:p>
            <a:pPr lvl="0" rtl="0"/>
            <a:r>
              <a:rPr lang="en-GB" noProof="0"/>
              <a:t>Title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755213BF-EF6D-45DC-A01B-DE6C2F23A6D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807829" y="3991240"/>
            <a:ext cx="1964171" cy="216000"/>
          </a:xfrm>
        </p:spPr>
        <p:txBody>
          <a:bodyPr rtlCol="0"/>
          <a:lstStyle>
            <a:lvl1pPr marL="0" indent="0" algn="l">
              <a:buNone/>
              <a:defRPr sz="1600"/>
            </a:lvl1pPr>
          </a:lstStyle>
          <a:p>
            <a:pPr lvl="0" rtl="0"/>
            <a:r>
              <a:rPr lang="en-GB" noProof="0"/>
              <a:t>Title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D972951-9088-4993-8DED-9DA3B6B08CF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103945" y="3424428"/>
            <a:ext cx="1964170" cy="504000"/>
          </a:xfrm>
        </p:spPr>
        <p:txBody>
          <a:bodyPr rtlCol="0"/>
          <a:lstStyle>
            <a:lvl1pPr marL="0" indent="0" algn="l">
              <a:buNone/>
              <a:defRPr b="1">
                <a:latin typeface="+mj-lt"/>
              </a:defRPr>
            </a:lvl1pPr>
          </a:lstStyle>
          <a:p>
            <a:pPr lvl="0" rtl="0"/>
            <a:r>
              <a:rPr lang="en-GB" noProof="0"/>
              <a:t>Name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48424FDD-507C-4199-BFC6-8BC01D8992B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955887" y="3424428"/>
            <a:ext cx="1964171" cy="504000"/>
          </a:xfrm>
        </p:spPr>
        <p:txBody>
          <a:bodyPr rtlCol="0"/>
          <a:lstStyle>
            <a:lvl1pPr marL="0" indent="0" algn="l">
              <a:buNone/>
              <a:defRPr b="1">
                <a:latin typeface="+mj-lt"/>
              </a:defRPr>
            </a:lvl1pPr>
          </a:lstStyle>
          <a:p>
            <a:pPr lvl="0" rtl="0"/>
            <a:r>
              <a:rPr lang="en-GB" noProof="0"/>
              <a:t>Name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33DAFB20-1343-4578-8AA0-0378B674F1B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807830" y="3424428"/>
            <a:ext cx="1964170" cy="504000"/>
          </a:xfrm>
        </p:spPr>
        <p:txBody>
          <a:bodyPr rtlCol="0"/>
          <a:lstStyle>
            <a:lvl1pPr marL="0" indent="0" algn="l">
              <a:buNone/>
              <a:defRPr b="1">
                <a:latin typeface="+mj-lt"/>
              </a:defRPr>
            </a:lvl1pPr>
          </a:lstStyle>
          <a:p>
            <a:pPr lvl="0" rtl="0"/>
            <a:r>
              <a:rPr lang="en-GB" noProof="0"/>
              <a:t>Name</a:t>
            </a:r>
          </a:p>
        </p:txBody>
      </p:sp>
      <p:sp>
        <p:nvSpPr>
          <p:cNvPr id="24" name="Picture Placeholder 22">
            <a:extLst>
              <a:ext uri="{FF2B5EF4-FFF2-40B4-BE49-F238E27FC236}">
                <a16:creationId xmlns:a16="http://schemas.microsoft.com/office/drawing/2014/main" id="{806A4855-25AA-40D4-B1A4-A271486B6C9F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31800" y="2808242"/>
            <a:ext cx="1505966" cy="150596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95000"/>
              </a:schemeClr>
            </a:solidFill>
          </a:ln>
        </p:spPr>
        <p:txBody>
          <a:bodyPr rtlCol="0" anchor="ctr"/>
          <a:lstStyle>
            <a:lvl1pPr marL="0" indent="0" algn="ctr">
              <a:buNone/>
              <a:defRPr/>
            </a:lvl1pPr>
          </a:lstStyle>
          <a:p>
            <a:pPr rtl="0"/>
            <a:r>
              <a:rPr lang="en-GB" noProof="0"/>
              <a:t>Click icon to add picture</a:t>
            </a:r>
          </a:p>
        </p:txBody>
      </p:sp>
      <p:sp>
        <p:nvSpPr>
          <p:cNvPr id="25" name="Picture Placeholder 22">
            <a:extLst>
              <a:ext uri="{FF2B5EF4-FFF2-40B4-BE49-F238E27FC236}">
                <a16:creationId xmlns:a16="http://schemas.microsoft.com/office/drawing/2014/main" id="{31E10A24-B676-4117-9507-B4B0EB406F02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4283742" y="2808242"/>
            <a:ext cx="1505966" cy="150596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95000"/>
              </a:schemeClr>
            </a:solidFill>
          </a:ln>
        </p:spPr>
        <p:txBody>
          <a:bodyPr rtlCol="0" anchor="ctr"/>
          <a:lstStyle>
            <a:lvl1pPr marL="0" indent="0" algn="ctr">
              <a:buNone/>
              <a:defRPr/>
            </a:lvl1pPr>
          </a:lstStyle>
          <a:p>
            <a:pPr rtl="0"/>
            <a:r>
              <a:rPr lang="en-GB" noProof="0"/>
              <a:t>Click icon to add picture</a:t>
            </a:r>
          </a:p>
        </p:txBody>
      </p:sp>
      <p:sp>
        <p:nvSpPr>
          <p:cNvPr id="26" name="Picture Placeholder 22">
            <a:extLst>
              <a:ext uri="{FF2B5EF4-FFF2-40B4-BE49-F238E27FC236}">
                <a16:creationId xmlns:a16="http://schemas.microsoft.com/office/drawing/2014/main" id="{6549D851-9848-44AC-937A-9B1EF867E595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8135683" y="2808242"/>
            <a:ext cx="1505966" cy="150596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95000"/>
              </a:schemeClr>
            </a:solidFill>
          </a:ln>
        </p:spPr>
        <p:txBody>
          <a:bodyPr rtlCol="0" anchor="ctr"/>
          <a:lstStyle>
            <a:lvl1pPr marL="0" indent="0" algn="ctr">
              <a:buNone/>
              <a:defRPr/>
            </a:lvl1pPr>
          </a:lstStyle>
          <a:p>
            <a:pPr rtl="0"/>
            <a:r>
              <a:rPr lang="en-GB" noProof="0"/>
              <a:t>Click icon to add picture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6DD16A0-27CF-480C-8ADD-7BB99E0031A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31800" y="1080000"/>
            <a:ext cx="11339513" cy="276561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en-GB" noProof="0"/>
              <a:t>Sub-header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7CA876-2153-4136-850D-EE098BDC242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103945" y="4311393"/>
            <a:ext cx="1964172" cy="1130300"/>
          </a:xfrm>
        </p:spPr>
        <p:txBody>
          <a:bodyPr rtlCol="0"/>
          <a:lstStyle>
            <a:lvl1pPr marL="0" indent="0">
              <a:buFont typeface="Arial" panose="020B0604020202020204" pitchFamily="34" charset="0"/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en-GB" noProof="0"/>
              <a:t>Short Bio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969B21C2-C689-49C2-B45F-14C5C53A587B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955887" y="4311393"/>
            <a:ext cx="1963737" cy="1130300"/>
          </a:xfrm>
        </p:spPr>
        <p:txBody>
          <a:bodyPr rtlCol="0"/>
          <a:lstStyle>
            <a:lvl1pPr marL="0" indent="0">
              <a:buNone/>
              <a:defRPr/>
            </a:lvl1pPr>
          </a:lstStyle>
          <a:p>
            <a:pPr lvl="0" rtl="0"/>
            <a:r>
              <a:rPr lang="en-GB" noProof="0"/>
              <a:t>Short Bio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E33D8E11-F7FD-4AD9-BEC6-78C6500F8172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807829" y="4311393"/>
            <a:ext cx="1981200" cy="1138238"/>
          </a:xfrm>
        </p:spPr>
        <p:txBody>
          <a:bodyPr rtlCol="0"/>
          <a:lstStyle>
            <a:lvl1pPr marL="0" indent="0">
              <a:buNone/>
              <a:defRPr/>
            </a:lvl1pPr>
          </a:lstStyle>
          <a:p>
            <a:pPr lvl="0" rtl="0"/>
            <a:r>
              <a:rPr lang="en-GB" noProof="0"/>
              <a:t>Short Bio</a:t>
            </a:r>
          </a:p>
        </p:txBody>
      </p:sp>
    </p:spTree>
    <p:extLst>
      <p:ext uri="{BB962C8B-B14F-4D97-AF65-F5344CB8AC3E}">
        <p14:creationId xmlns:p14="http://schemas.microsoft.com/office/powerpoint/2010/main" val="36241199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6 Me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en-GB" noProof="0"/>
              <a:t>Click to edit Master title style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en-GB" noProof="0"/>
              <a:t>Add a footer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6E99B1E-D08C-46BA-9D27-9ED02F4C9B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F5B3657-F2AE-455A-BF81-1A0C2ACECD2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340113" y="4505325"/>
            <a:ext cx="1800000" cy="900000"/>
          </a:xfrm>
        </p:spPr>
        <p:txBody>
          <a:bodyPr rtlCol="0"/>
          <a:lstStyle>
            <a:lvl1pPr marL="0" indent="0" algn="ctr">
              <a:buNone/>
              <a:defRPr sz="1600"/>
            </a:lvl1pPr>
          </a:lstStyle>
          <a:p>
            <a:pPr lvl="0" rtl="0"/>
            <a:r>
              <a:rPr lang="en-GB" noProof="0"/>
              <a:t>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A983D98-E0AB-429A-9EC2-B50D4216D69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248426" y="4505325"/>
            <a:ext cx="1800000" cy="900000"/>
          </a:xfrm>
        </p:spPr>
        <p:txBody>
          <a:bodyPr rtlCol="0"/>
          <a:lstStyle>
            <a:lvl1pPr marL="0" indent="0" algn="ctr">
              <a:buNone/>
              <a:defRPr sz="1600"/>
            </a:lvl1pPr>
          </a:lstStyle>
          <a:p>
            <a:pPr lvl="0" rtl="0"/>
            <a:r>
              <a:rPr lang="en-GB" noProof="0"/>
              <a:t>Title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755213BF-EF6D-45DC-A01B-DE6C2F23A6D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56739" y="4505325"/>
            <a:ext cx="1800000" cy="900000"/>
          </a:xfrm>
        </p:spPr>
        <p:txBody>
          <a:bodyPr rtlCol="0"/>
          <a:lstStyle>
            <a:lvl1pPr marL="0" indent="0" algn="ctr">
              <a:buNone/>
              <a:defRPr sz="1600"/>
            </a:lvl1pPr>
          </a:lstStyle>
          <a:p>
            <a:pPr lvl="0" rtl="0"/>
            <a:r>
              <a:rPr lang="en-GB" noProof="0"/>
              <a:t>Title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77D6BBBA-F4A3-45D4-91BC-A405FFDC7C3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065052" y="4505325"/>
            <a:ext cx="1800000" cy="900000"/>
          </a:xfrm>
        </p:spPr>
        <p:txBody>
          <a:bodyPr rtlCol="0"/>
          <a:lstStyle>
            <a:lvl1pPr marL="0" indent="0" algn="ctr">
              <a:buNone/>
              <a:defRPr sz="1600"/>
            </a:lvl1pPr>
          </a:lstStyle>
          <a:p>
            <a:pPr lvl="0" rtl="0"/>
            <a:r>
              <a:rPr lang="en-GB" noProof="0"/>
              <a:t>Title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B3F7825-EB73-4976-9D8D-BAD8C8FCEA8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1800" y="3926334"/>
            <a:ext cx="1800000" cy="504000"/>
          </a:xfrm>
        </p:spPr>
        <p:txBody>
          <a:bodyPr rtlCol="0"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 rtl="0"/>
            <a:r>
              <a:rPr lang="en-GB" noProof="0"/>
              <a:t>Full Name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D972951-9088-4993-8DED-9DA3B6B08CF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340113" y="3926335"/>
            <a:ext cx="1800000" cy="504000"/>
          </a:xfrm>
        </p:spPr>
        <p:txBody>
          <a:bodyPr rtlCol="0"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 rtl="0"/>
            <a:r>
              <a:rPr lang="en-GB" noProof="0"/>
              <a:t>Full Name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48424FDD-507C-4199-BFC6-8BC01D8992B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248426" y="3926335"/>
            <a:ext cx="1800000" cy="504000"/>
          </a:xfrm>
        </p:spPr>
        <p:txBody>
          <a:bodyPr rtlCol="0"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 rtl="0"/>
            <a:r>
              <a:rPr lang="en-GB" noProof="0"/>
              <a:t>Full Name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33DAFB20-1343-4578-8AA0-0378B674F1B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156739" y="3926335"/>
            <a:ext cx="1800000" cy="504000"/>
          </a:xfrm>
        </p:spPr>
        <p:txBody>
          <a:bodyPr rtlCol="0"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 rtl="0"/>
            <a:r>
              <a:rPr lang="en-GB" noProof="0"/>
              <a:t>Full Name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B01E9EA3-8BD6-4531-812C-663C75428B7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065052" y="3926335"/>
            <a:ext cx="1800000" cy="504000"/>
          </a:xfrm>
        </p:spPr>
        <p:txBody>
          <a:bodyPr rtlCol="0"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 rtl="0"/>
            <a:r>
              <a:rPr lang="en-GB" noProof="0"/>
              <a:t>Full Name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DA4566DA-C848-4A27-BBC8-722932FFD7F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31800" y="4505325"/>
            <a:ext cx="1800000" cy="900000"/>
          </a:xfrm>
        </p:spPr>
        <p:txBody>
          <a:bodyPr rtlCol="0"/>
          <a:lstStyle>
            <a:lvl1pPr marL="0" indent="0" algn="ctr">
              <a:buNone/>
              <a:defRPr sz="1600"/>
            </a:lvl1pPr>
          </a:lstStyle>
          <a:p>
            <a:pPr lvl="0" rtl="0"/>
            <a:r>
              <a:rPr lang="en-GB" noProof="0"/>
              <a:t>Title</a:t>
            </a:r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4089E01F-0C47-4C6A-A9A8-A1A7E470F31A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17088" y="2160704"/>
            <a:ext cx="1229425" cy="1229425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</a:ln>
        </p:spPr>
        <p:txBody>
          <a:bodyPr rtlCol="0" anchor="ctr"/>
          <a:lstStyle>
            <a:lvl1pPr marL="0" indent="0" algn="ctr">
              <a:buNone/>
              <a:defRPr/>
            </a:lvl1pPr>
          </a:lstStyle>
          <a:p>
            <a:pPr rtl="0"/>
            <a:r>
              <a:rPr lang="en-GB" noProof="0"/>
              <a:t>Click icon to add picture</a:t>
            </a:r>
          </a:p>
        </p:txBody>
      </p:sp>
      <p:sp>
        <p:nvSpPr>
          <p:cNvPr id="24" name="Picture Placeholder 22">
            <a:extLst>
              <a:ext uri="{FF2B5EF4-FFF2-40B4-BE49-F238E27FC236}">
                <a16:creationId xmlns:a16="http://schemas.microsoft.com/office/drawing/2014/main" id="{806A4855-25AA-40D4-B1A4-A271486B6C9F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2625401" y="2160704"/>
            <a:ext cx="1229425" cy="1229425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</a:ln>
        </p:spPr>
        <p:txBody>
          <a:bodyPr rtlCol="0" anchor="ctr"/>
          <a:lstStyle>
            <a:lvl1pPr marL="0" indent="0" algn="ctr">
              <a:buNone/>
              <a:defRPr/>
            </a:lvl1pPr>
          </a:lstStyle>
          <a:p>
            <a:pPr rtl="0"/>
            <a:r>
              <a:rPr lang="en-GB" noProof="0"/>
              <a:t>Click icon to add picture</a:t>
            </a:r>
          </a:p>
        </p:txBody>
      </p:sp>
      <p:sp>
        <p:nvSpPr>
          <p:cNvPr id="25" name="Picture Placeholder 22">
            <a:extLst>
              <a:ext uri="{FF2B5EF4-FFF2-40B4-BE49-F238E27FC236}">
                <a16:creationId xmlns:a16="http://schemas.microsoft.com/office/drawing/2014/main" id="{31E10A24-B676-4117-9507-B4B0EB406F02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4533714" y="2160704"/>
            <a:ext cx="1229425" cy="1229425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</a:ln>
        </p:spPr>
        <p:txBody>
          <a:bodyPr rtlCol="0" anchor="ctr"/>
          <a:lstStyle>
            <a:lvl1pPr marL="0" indent="0" algn="ctr">
              <a:buNone/>
              <a:defRPr/>
            </a:lvl1pPr>
          </a:lstStyle>
          <a:p>
            <a:pPr rtl="0"/>
            <a:r>
              <a:rPr lang="en-GB" noProof="0"/>
              <a:t>Click icon to add picture</a:t>
            </a:r>
          </a:p>
        </p:txBody>
      </p:sp>
      <p:sp>
        <p:nvSpPr>
          <p:cNvPr id="26" name="Picture Placeholder 22">
            <a:extLst>
              <a:ext uri="{FF2B5EF4-FFF2-40B4-BE49-F238E27FC236}">
                <a16:creationId xmlns:a16="http://schemas.microsoft.com/office/drawing/2014/main" id="{6549D851-9848-44AC-937A-9B1EF867E595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6442027" y="2160704"/>
            <a:ext cx="1229425" cy="1229425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</a:ln>
        </p:spPr>
        <p:txBody>
          <a:bodyPr rtlCol="0" anchor="ctr"/>
          <a:lstStyle>
            <a:lvl1pPr marL="0" indent="0" algn="ctr">
              <a:buNone/>
              <a:defRPr/>
            </a:lvl1pPr>
          </a:lstStyle>
          <a:p>
            <a:pPr rtl="0"/>
            <a:r>
              <a:rPr lang="en-GB" noProof="0"/>
              <a:t>Click icon to add picture</a:t>
            </a:r>
          </a:p>
        </p:txBody>
      </p:sp>
      <p:sp>
        <p:nvSpPr>
          <p:cNvPr id="27" name="Picture Placeholder 22">
            <a:extLst>
              <a:ext uri="{FF2B5EF4-FFF2-40B4-BE49-F238E27FC236}">
                <a16:creationId xmlns:a16="http://schemas.microsoft.com/office/drawing/2014/main" id="{B765F5D3-7CB7-4E55-8217-E9EEA9F2945A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8350340" y="2160704"/>
            <a:ext cx="1229425" cy="1229425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</a:ln>
        </p:spPr>
        <p:txBody>
          <a:bodyPr rtlCol="0" anchor="ctr"/>
          <a:lstStyle>
            <a:lvl1pPr marL="0" indent="0" algn="ctr">
              <a:buNone/>
              <a:defRPr/>
            </a:lvl1pPr>
          </a:lstStyle>
          <a:p>
            <a:pPr rtl="0"/>
            <a:r>
              <a:rPr lang="en-GB" noProof="0"/>
              <a:t>Click icon to add picture</a:t>
            </a:r>
          </a:p>
        </p:txBody>
      </p:sp>
      <p:sp>
        <p:nvSpPr>
          <p:cNvPr id="20" name="Picture Placeholder 22">
            <a:extLst>
              <a:ext uri="{FF2B5EF4-FFF2-40B4-BE49-F238E27FC236}">
                <a16:creationId xmlns:a16="http://schemas.microsoft.com/office/drawing/2014/main" id="{8CB2CA38-4C7F-4D6B-9B34-606F1A007A17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10258651" y="2160704"/>
            <a:ext cx="1229425" cy="1229425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</a:ln>
        </p:spPr>
        <p:txBody>
          <a:bodyPr rtlCol="0" anchor="ctr"/>
          <a:lstStyle>
            <a:lvl1pPr marL="0" indent="0" algn="ctr">
              <a:buNone/>
              <a:defRPr/>
            </a:lvl1pPr>
          </a:lstStyle>
          <a:p>
            <a:pPr rtl="0"/>
            <a:r>
              <a:rPr lang="en-GB" noProof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5DA42CA-D117-4AF7-9FEC-03EB2BBB7566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973363" y="3925888"/>
            <a:ext cx="1800000" cy="504825"/>
          </a:xfrm>
        </p:spPr>
        <p:txBody>
          <a:bodyPr rtlCol="0"/>
          <a:lstStyle>
            <a:lvl1pPr marL="0" indent="0" algn="ctr">
              <a:buNone/>
              <a:defRPr b="1">
                <a:latin typeface="+mj-lt"/>
              </a:defRPr>
            </a:lvl1pPr>
            <a:lvl2pPr marL="266700" indent="0" algn="ctr">
              <a:buNone/>
              <a:defRPr/>
            </a:lvl2pPr>
            <a:lvl3pPr marL="542925" indent="0" algn="ctr">
              <a:buNone/>
              <a:defRPr/>
            </a:lvl3pPr>
            <a:lvl4pPr marL="809625" indent="0" algn="ctr">
              <a:buNone/>
              <a:defRPr/>
            </a:lvl4pPr>
            <a:lvl5pPr marL="1076325" indent="0" algn="ctr">
              <a:buNone/>
              <a:defRPr/>
            </a:lvl5pPr>
          </a:lstStyle>
          <a:p>
            <a:pPr lvl="0" rtl="0"/>
            <a:r>
              <a:rPr lang="en-GB" noProof="0"/>
              <a:t>Full Name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F9CEF5A-8DCE-4156-9138-C113C0D3A79D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973363" y="4505325"/>
            <a:ext cx="1800000" cy="900113"/>
          </a:xfrm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lvl="0" rtl="0"/>
            <a:r>
              <a:rPr lang="en-GB" noProof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50351056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F8AB0F04-910C-4647-AE1C-177C66B50038}"/>
              </a:ext>
            </a:extLst>
          </p:cNvPr>
          <p:cNvSpPr/>
          <p:nvPr userDrawn="1"/>
        </p:nvSpPr>
        <p:spPr>
          <a:xfrm rot="4308689">
            <a:off x="8139110" y="-52404"/>
            <a:ext cx="648657" cy="777553"/>
          </a:xfrm>
          <a:custGeom>
            <a:avLst/>
            <a:gdLst>
              <a:gd name="connsiteX0" fmla="*/ 0 w 648657"/>
              <a:gd name="connsiteY0" fmla="*/ 777553 h 777553"/>
              <a:gd name="connsiteX1" fmla="*/ 255474 w 648657"/>
              <a:gd name="connsiteY1" fmla="*/ 0 h 777553"/>
              <a:gd name="connsiteX2" fmla="*/ 648657 w 648657"/>
              <a:gd name="connsiteY2" fmla="*/ 713937 h 777553"/>
              <a:gd name="connsiteX3" fmla="*/ 0 w 648657"/>
              <a:gd name="connsiteY3" fmla="*/ 777553 h 777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8657" h="777553">
                <a:moveTo>
                  <a:pt x="0" y="777553"/>
                </a:moveTo>
                <a:lnTo>
                  <a:pt x="255474" y="0"/>
                </a:lnTo>
                <a:lnTo>
                  <a:pt x="648657" y="713937"/>
                </a:lnTo>
                <a:lnTo>
                  <a:pt x="0" y="77755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3E72A672-7789-4744-A4CB-D177B890FDE6}"/>
              </a:ext>
            </a:extLst>
          </p:cNvPr>
          <p:cNvSpPr/>
          <p:nvPr userDrawn="1"/>
        </p:nvSpPr>
        <p:spPr>
          <a:xfrm rot="4308689">
            <a:off x="8878526" y="-532562"/>
            <a:ext cx="3571215" cy="3737093"/>
          </a:xfrm>
          <a:custGeom>
            <a:avLst/>
            <a:gdLst>
              <a:gd name="connsiteX0" fmla="*/ 0 w 3571215"/>
              <a:gd name="connsiteY0" fmla="*/ 3023156 h 3737093"/>
              <a:gd name="connsiteX1" fmla="*/ 993291 w 3571215"/>
              <a:gd name="connsiteY1" fmla="*/ 0 h 3737093"/>
              <a:gd name="connsiteX2" fmla="*/ 3571215 w 3571215"/>
              <a:gd name="connsiteY2" fmla="*/ 847006 h 3737093"/>
              <a:gd name="connsiteX3" fmla="*/ 1392370 w 3571215"/>
              <a:gd name="connsiteY3" fmla="*/ 3639100 h 3737093"/>
              <a:gd name="connsiteX4" fmla="*/ 393183 w 3571215"/>
              <a:gd name="connsiteY4" fmla="*/ 3737093 h 3737093"/>
              <a:gd name="connsiteX5" fmla="*/ 0 w 3571215"/>
              <a:gd name="connsiteY5" fmla="*/ 3023156 h 3737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71215" h="3737093">
                <a:moveTo>
                  <a:pt x="0" y="3023156"/>
                </a:moveTo>
                <a:lnTo>
                  <a:pt x="993291" y="0"/>
                </a:lnTo>
                <a:lnTo>
                  <a:pt x="3571215" y="847006"/>
                </a:lnTo>
                <a:lnTo>
                  <a:pt x="1392370" y="3639100"/>
                </a:lnTo>
                <a:lnTo>
                  <a:pt x="393183" y="3737093"/>
                </a:lnTo>
                <a:lnTo>
                  <a:pt x="0" y="302315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en-GB" noProof="0"/>
              <a:t>Click to edit Master title style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en-GB" noProof="0"/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4446C0-A637-4726-88A6-815A6AB63B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0C7CDA8E-8D79-474E-8278-7D77C867E238}"/>
              </a:ext>
            </a:extLst>
          </p:cNvPr>
          <p:cNvSpPr/>
          <p:nvPr userDrawn="1"/>
        </p:nvSpPr>
        <p:spPr>
          <a:xfrm rot="4308689">
            <a:off x="9191192" y="1651650"/>
            <a:ext cx="1980696" cy="2066510"/>
          </a:xfrm>
          <a:custGeom>
            <a:avLst/>
            <a:gdLst>
              <a:gd name="connsiteX0" fmla="*/ 0 w 1980696"/>
              <a:gd name="connsiteY0" fmla="*/ 2066510 h 2066510"/>
              <a:gd name="connsiteX1" fmla="*/ 1138078 w 1980696"/>
              <a:gd name="connsiteY1" fmla="*/ 0 h 2066510"/>
              <a:gd name="connsiteX2" fmla="*/ 1980696 w 1980696"/>
              <a:gd name="connsiteY2" fmla="*/ 1530016 h 2066510"/>
              <a:gd name="connsiteX3" fmla="*/ 1459417 w 1980696"/>
              <a:gd name="connsiteY3" fmla="*/ 2066510 h 2066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80696" h="2066510">
                <a:moveTo>
                  <a:pt x="0" y="2066510"/>
                </a:moveTo>
                <a:lnTo>
                  <a:pt x="1138078" y="0"/>
                </a:lnTo>
                <a:lnTo>
                  <a:pt x="1980696" y="1530016"/>
                </a:lnTo>
                <a:lnTo>
                  <a:pt x="1459417" y="206651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ABD99355-65C1-4211-9E82-3D41ACE0AE17}"/>
              </a:ext>
            </a:extLst>
          </p:cNvPr>
          <p:cNvSpPr/>
          <p:nvPr userDrawn="1"/>
        </p:nvSpPr>
        <p:spPr>
          <a:xfrm rot="13830869">
            <a:off x="9457431" y="3977898"/>
            <a:ext cx="346713" cy="206124"/>
          </a:xfrm>
          <a:custGeom>
            <a:avLst/>
            <a:gdLst>
              <a:gd name="connsiteX0" fmla="*/ 346713 w 346713"/>
              <a:gd name="connsiteY0" fmla="*/ 206124 h 206124"/>
              <a:gd name="connsiteX1" fmla="*/ 0 w 346713"/>
              <a:gd name="connsiteY1" fmla="*/ 206124 h 206124"/>
              <a:gd name="connsiteX2" fmla="*/ 86666 w 346713"/>
              <a:gd name="connsiteY2" fmla="*/ 0 h 206124"/>
              <a:gd name="connsiteX3" fmla="*/ 346713 w 346713"/>
              <a:gd name="connsiteY3" fmla="*/ 206124 h 206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6713" h="206124">
                <a:moveTo>
                  <a:pt x="346713" y="206124"/>
                </a:moveTo>
                <a:lnTo>
                  <a:pt x="0" y="206124"/>
                </a:lnTo>
                <a:lnTo>
                  <a:pt x="86666" y="0"/>
                </a:lnTo>
                <a:lnTo>
                  <a:pt x="346713" y="20612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459E701-5FEF-4918-8F3A-04E29BF09009}"/>
              </a:ext>
            </a:extLst>
          </p:cNvPr>
          <p:cNvSpPr/>
          <p:nvPr userDrawn="1"/>
        </p:nvSpPr>
        <p:spPr>
          <a:xfrm rot="12431080">
            <a:off x="9528615" y="3713859"/>
            <a:ext cx="710669" cy="335543"/>
          </a:xfrm>
          <a:custGeom>
            <a:avLst/>
            <a:gdLst>
              <a:gd name="connsiteX0" fmla="*/ 710669 w 710669"/>
              <a:gd name="connsiteY0" fmla="*/ 176660 h 335543"/>
              <a:gd name="connsiteX1" fmla="*/ 0 w 710669"/>
              <a:gd name="connsiteY1" fmla="*/ 335543 h 335543"/>
              <a:gd name="connsiteX2" fmla="*/ 141082 w 710669"/>
              <a:gd name="connsiteY2" fmla="*/ 0 h 335543"/>
              <a:gd name="connsiteX3" fmla="*/ 487795 w 710669"/>
              <a:gd name="connsiteY3" fmla="*/ 0 h 335543"/>
              <a:gd name="connsiteX4" fmla="*/ 710669 w 710669"/>
              <a:gd name="connsiteY4" fmla="*/ 176660 h 335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0669" h="335543">
                <a:moveTo>
                  <a:pt x="710669" y="176660"/>
                </a:moveTo>
                <a:lnTo>
                  <a:pt x="0" y="335543"/>
                </a:lnTo>
                <a:lnTo>
                  <a:pt x="141082" y="0"/>
                </a:lnTo>
                <a:lnTo>
                  <a:pt x="487795" y="0"/>
                </a:lnTo>
                <a:lnTo>
                  <a:pt x="710669" y="17666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8550A0A6-1197-4153-9800-69D58909D0C7}"/>
              </a:ext>
            </a:extLst>
          </p:cNvPr>
          <p:cNvSpPr/>
          <p:nvPr userDrawn="1"/>
        </p:nvSpPr>
        <p:spPr>
          <a:xfrm rot="4308689">
            <a:off x="8785444" y="1075879"/>
            <a:ext cx="1246227" cy="1580187"/>
          </a:xfrm>
          <a:custGeom>
            <a:avLst/>
            <a:gdLst>
              <a:gd name="connsiteX0" fmla="*/ 0 w 1980696"/>
              <a:gd name="connsiteY0" fmla="*/ 2066510 h 2066510"/>
              <a:gd name="connsiteX1" fmla="*/ 1138078 w 1980696"/>
              <a:gd name="connsiteY1" fmla="*/ 0 h 2066510"/>
              <a:gd name="connsiteX2" fmla="*/ 1980696 w 1980696"/>
              <a:gd name="connsiteY2" fmla="*/ 1530016 h 2066510"/>
              <a:gd name="connsiteX3" fmla="*/ 1459417 w 1980696"/>
              <a:gd name="connsiteY3" fmla="*/ 2066510 h 2066510"/>
              <a:gd name="connsiteX0" fmla="*/ 0 w 1980696"/>
              <a:gd name="connsiteY0" fmla="*/ 1680311 h 1680311"/>
              <a:gd name="connsiteX1" fmla="*/ 1337031 w 1980696"/>
              <a:gd name="connsiteY1" fmla="*/ 0 h 1680311"/>
              <a:gd name="connsiteX2" fmla="*/ 1980696 w 1980696"/>
              <a:gd name="connsiteY2" fmla="*/ 1143817 h 1680311"/>
              <a:gd name="connsiteX3" fmla="*/ 1459417 w 1980696"/>
              <a:gd name="connsiteY3" fmla="*/ 1680311 h 1680311"/>
              <a:gd name="connsiteX4" fmla="*/ 0 w 1980696"/>
              <a:gd name="connsiteY4" fmla="*/ 1680311 h 1680311"/>
              <a:gd name="connsiteX0" fmla="*/ 0 w 1459417"/>
              <a:gd name="connsiteY0" fmla="*/ 1680311 h 1680311"/>
              <a:gd name="connsiteX1" fmla="*/ 1337031 w 1459417"/>
              <a:gd name="connsiteY1" fmla="*/ 0 h 1680311"/>
              <a:gd name="connsiteX2" fmla="*/ 1360698 w 1459417"/>
              <a:gd name="connsiteY2" fmla="*/ 208215 h 1680311"/>
              <a:gd name="connsiteX3" fmla="*/ 1459417 w 1459417"/>
              <a:gd name="connsiteY3" fmla="*/ 1680311 h 1680311"/>
              <a:gd name="connsiteX4" fmla="*/ 0 w 1459417"/>
              <a:gd name="connsiteY4" fmla="*/ 1680311 h 1680311"/>
              <a:gd name="connsiteX0" fmla="*/ 0 w 1360698"/>
              <a:gd name="connsiteY0" fmla="*/ 1680311 h 1688402"/>
              <a:gd name="connsiteX1" fmla="*/ 1337031 w 1360698"/>
              <a:gd name="connsiteY1" fmla="*/ 0 h 1688402"/>
              <a:gd name="connsiteX2" fmla="*/ 1360698 w 1360698"/>
              <a:gd name="connsiteY2" fmla="*/ 208215 h 1688402"/>
              <a:gd name="connsiteX3" fmla="*/ 278710 w 1360698"/>
              <a:gd name="connsiteY3" fmla="*/ 1688402 h 1688402"/>
              <a:gd name="connsiteX4" fmla="*/ 0 w 1360698"/>
              <a:gd name="connsiteY4" fmla="*/ 1680311 h 1688402"/>
              <a:gd name="connsiteX0" fmla="*/ 0 w 1360698"/>
              <a:gd name="connsiteY0" fmla="*/ 1680311 h 1698354"/>
              <a:gd name="connsiteX1" fmla="*/ 1337031 w 1360698"/>
              <a:gd name="connsiteY1" fmla="*/ 0 h 1698354"/>
              <a:gd name="connsiteX2" fmla="*/ 1360698 w 1360698"/>
              <a:gd name="connsiteY2" fmla="*/ 208215 h 1698354"/>
              <a:gd name="connsiteX3" fmla="*/ 415804 w 1360698"/>
              <a:gd name="connsiteY3" fmla="*/ 1698354 h 1698354"/>
              <a:gd name="connsiteX4" fmla="*/ 0 w 1360698"/>
              <a:gd name="connsiteY4" fmla="*/ 1680311 h 1698354"/>
              <a:gd name="connsiteX0" fmla="*/ 0 w 1360698"/>
              <a:gd name="connsiteY0" fmla="*/ 1556337 h 1574380"/>
              <a:gd name="connsiteX1" fmla="*/ 1226116 w 1360698"/>
              <a:gd name="connsiteY1" fmla="*/ 0 h 1574380"/>
              <a:gd name="connsiteX2" fmla="*/ 1360698 w 1360698"/>
              <a:gd name="connsiteY2" fmla="*/ 84241 h 1574380"/>
              <a:gd name="connsiteX3" fmla="*/ 415804 w 1360698"/>
              <a:gd name="connsiteY3" fmla="*/ 1574380 h 1574380"/>
              <a:gd name="connsiteX4" fmla="*/ 0 w 1360698"/>
              <a:gd name="connsiteY4" fmla="*/ 1556337 h 1574380"/>
              <a:gd name="connsiteX0" fmla="*/ 0 w 1303560"/>
              <a:gd name="connsiteY0" fmla="*/ 1556337 h 1574380"/>
              <a:gd name="connsiteX1" fmla="*/ 1226116 w 1303560"/>
              <a:gd name="connsiteY1" fmla="*/ 0 h 1574380"/>
              <a:gd name="connsiteX2" fmla="*/ 1303560 w 1303560"/>
              <a:gd name="connsiteY2" fmla="*/ 105569 h 1574380"/>
              <a:gd name="connsiteX3" fmla="*/ 415804 w 1303560"/>
              <a:gd name="connsiteY3" fmla="*/ 1574380 h 1574380"/>
              <a:gd name="connsiteX4" fmla="*/ 0 w 1303560"/>
              <a:gd name="connsiteY4" fmla="*/ 1556337 h 1574380"/>
              <a:gd name="connsiteX0" fmla="*/ 0 w 1246227"/>
              <a:gd name="connsiteY0" fmla="*/ 1580187 h 1580187"/>
              <a:gd name="connsiteX1" fmla="*/ 1168783 w 1246227"/>
              <a:gd name="connsiteY1" fmla="*/ 0 h 1580187"/>
              <a:gd name="connsiteX2" fmla="*/ 1246227 w 1246227"/>
              <a:gd name="connsiteY2" fmla="*/ 105569 h 1580187"/>
              <a:gd name="connsiteX3" fmla="*/ 358471 w 1246227"/>
              <a:gd name="connsiteY3" fmla="*/ 1574380 h 1580187"/>
              <a:gd name="connsiteX4" fmla="*/ 0 w 1246227"/>
              <a:gd name="connsiteY4" fmla="*/ 1580187 h 1580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6227" h="1580187">
                <a:moveTo>
                  <a:pt x="0" y="1580187"/>
                </a:moveTo>
                <a:lnTo>
                  <a:pt x="1168783" y="0"/>
                </a:lnTo>
                <a:lnTo>
                  <a:pt x="1246227" y="105569"/>
                </a:lnTo>
                <a:lnTo>
                  <a:pt x="358471" y="1574380"/>
                </a:lnTo>
                <a:lnTo>
                  <a:pt x="0" y="158018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4F0A2415-21FA-4B06-89CA-A379C8C2E262}"/>
              </a:ext>
            </a:extLst>
          </p:cNvPr>
          <p:cNvSpPr/>
          <p:nvPr userDrawn="1"/>
        </p:nvSpPr>
        <p:spPr>
          <a:xfrm rot="17193105">
            <a:off x="11374788" y="2846425"/>
            <a:ext cx="243160" cy="406553"/>
          </a:xfrm>
          <a:custGeom>
            <a:avLst/>
            <a:gdLst>
              <a:gd name="connsiteX0" fmla="*/ 243160 w 243160"/>
              <a:gd name="connsiteY0" fmla="*/ 342071 h 406553"/>
              <a:gd name="connsiteX1" fmla="*/ 156493 w 243160"/>
              <a:gd name="connsiteY1" fmla="*/ 406553 h 406553"/>
              <a:gd name="connsiteX2" fmla="*/ 0 w 243160"/>
              <a:gd name="connsiteY2" fmla="*/ 0 h 406553"/>
              <a:gd name="connsiteX3" fmla="*/ 243160 w 243160"/>
              <a:gd name="connsiteY3" fmla="*/ 342071 h 406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160" h="406553">
                <a:moveTo>
                  <a:pt x="243160" y="342071"/>
                </a:moveTo>
                <a:lnTo>
                  <a:pt x="156493" y="406553"/>
                </a:lnTo>
                <a:lnTo>
                  <a:pt x="0" y="0"/>
                </a:lnTo>
                <a:lnTo>
                  <a:pt x="243160" y="34207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FF9CE8FE-77D6-45E0-BBF7-78F07AC29771}"/>
              </a:ext>
            </a:extLst>
          </p:cNvPr>
          <p:cNvSpPr/>
          <p:nvPr userDrawn="1"/>
        </p:nvSpPr>
        <p:spPr>
          <a:xfrm rot="17193105">
            <a:off x="10879052" y="2627354"/>
            <a:ext cx="692798" cy="510610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37BBBFC2-32EB-4335-9980-A7CF236703B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31800" y="1080000"/>
            <a:ext cx="11339513" cy="276561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en-GB" noProof="0"/>
              <a:t>Sub-header</a:t>
            </a:r>
          </a:p>
        </p:txBody>
      </p:sp>
    </p:spTree>
    <p:extLst>
      <p:ext uri="{BB962C8B-B14F-4D97-AF65-F5344CB8AC3E}">
        <p14:creationId xmlns:p14="http://schemas.microsoft.com/office/powerpoint/2010/main" val="15058552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74E1F0E-A827-4F38-BAAB-5D5831E0813A}"/>
              </a:ext>
            </a:extLst>
          </p:cNvPr>
          <p:cNvSpPr/>
          <p:nvPr userDrawn="1"/>
        </p:nvSpPr>
        <p:spPr>
          <a:xfrm>
            <a:off x="0" y="6771286"/>
            <a:ext cx="12192000" cy="86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B7D9229-CE8B-44FD-B1E6-2FE619F40B4F}"/>
              </a:ext>
            </a:extLst>
          </p:cNvPr>
          <p:cNvSpPr/>
          <p:nvPr userDrawn="1"/>
        </p:nvSpPr>
        <p:spPr>
          <a:xfrm>
            <a:off x="0" y="0"/>
            <a:ext cx="12192000" cy="86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683AF15-88E9-4D75-9D5E-7E4924887E91}"/>
              </a:ext>
            </a:extLst>
          </p:cNvPr>
          <p:cNvSpPr/>
          <p:nvPr userDrawn="1"/>
        </p:nvSpPr>
        <p:spPr>
          <a:xfrm rot="5400000">
            <a:off x="-3385643" y="3385642"/>
            <a:ext cx="6858001" cy="86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3B18E46-480F-48E8-9675-259D3D06A00D}"/>
              </a:ext>
            </a:extLst>
          </p:cNvPr>
          <p:cNvSpPr/>
          <p:nvPr userDrawn="1"/>
        </p:nvSpPr>
        <p:spPr>
          <a:xfrm rot="5400000">
            <a:off x="8719643" y="3385643"/>
            <a:ext cx="6858000" cy="86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id="{6BC25646-06FC-4B3E-A74E-268EB8AEA60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6714" y="86714"/>
            <a:ext cx="6009285" cy="6684572"/>
          </a:xfrm>
          <a:solidFill>
            <a:schemeClr val="bg1">
              <a:lumMod val="85000"/>
            </a:schemeClr>
          </a:solidFill>
        </p:spPr>
        <p:txBody>
          <a:bodyPr lIns="0" tIns="0" rtlCol="0" anchor="ctr"/>
          <a:lstStyle>
            <a:lvl1pPr marL="0" indent="0" algn="ctr">
              <a:buNone/>
              <a:defRPr sz="11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en-GB" noProof="0"/>
              <a:t>Insert or Drag and Drop Image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95999" y="86714"/>
            <a:ext cx="6009287" cy="4068402"/>
          </a:xfrm>
          <a:solidFill>
            <a:schemeClr val="tx1">
              <a:alpha val="80000"/>
            </a:schemeClr>
          </a:solidFill>
        </p:spPr>
        <p:txBody>
          <a:bodyPr lIns="288000" rIns="432000" bIns="144000" rtlCol="0" anchor="b"/>
          <a:lstStyle>
            <a:lvl1pPr algn="r">
              <a:defRPr sz="4200" spc="-150">
                <a:solidFill>
                  <a:schemeClr val="bg1"/>
                </a:solidFill>
              </a:defRPr>
            </a:lvl1pPr>
          </a:lstStyle>
          <a:p>
            <a:pPr rtl="0"/>
            <a:r>
              <a:rPr lang="en-GB" noProof="0"/>
              <a:t>Click to edit </a:t>
            </a:r>
            <a:br>
              <a:rPr lang="en-GB" noProof="0"/>
            </a:br>
            <a:r>
              <a:rPr lang="en-GB" noProof="0"/>
              <a:t>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5999" y="4152672"/>
            <a:ext cx="6009287" cy="1818422"/>
          </a:xfrm>
          <a:solidFill>
            <a:schemeClr val="bg1">
              <a:lumMod val="95000"/>
              <a:alpha val="80000"/>
            </a:schemeClr>
          </a:solidFill>
        </p:spPr>
        <p:txBody>
          <a:bodyPr lIns="288000" tIns="144000" rIns="432000" rtlCol="0"/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en-GB" noProof="0"/>
              <a:t>Click to edit Master subtitle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994FE7-F6B5-D34D-B846-52B81F6F601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989E631-FFE0-4842-9C8D-2977AD46DA07}"/>
              </a:ext>
            </a:extLst>
          </p:cNvPr>
          <p:cNvSpPr txBox="1"/>
          <p:nvPr userDrawn="1"/>
        </p:nvSpPr>
        <p:spPr>
          <a:xfrm>
            <a:off x="5861957" y="6613071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 rtl="0"/>
            <a:endParaRPr lang="en-GB" sz="1200" noProof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0474353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B29137C9-7B18-454C-AB56-2B4631DFE59D}"/>
              </a:ext>
            </a:extLst>
          </p:cNvPr>
          <p:cNvSpPr/>
          <p:nvPr userDrawn="1"/>
        </p:nvSpPr>
        <p:spPr>
          <a:xfrm rot="14199158">
            <a:off x="10161654" y="-236402"/>
            <a:ext cx="1957093" cy="1399810"/>
          </a:xfrm>
          <a:custGeom>
            <a:avLst/>
            <a:gdLst>
              <a:gd name="connsiteX0" fmla="*/ 0 w 3571215"/>
              <a:gd name="connsiteY0" fmla="*/ 3023156 h 3737093"/>
              <a:gd name="connsiteX1" fmla="*/ 993291 w 3571215"/>
              <a:gd name="connsiteY1" fmla="*/ 0 h 3737093"/>
              <a:gd name="connsiteX2" fmla="*/ 3571215 w 3571215"/>
              <a:gd name="connsiteY2" fmla="*/ 847006 h 3737093"/>
              <a:gd name="connsiteX3" fmla="*/ 1392370 w 3571215"/>
              <a:gd name="connsiteY3" fmla="*/ 3639100 h 3737093"/>
              <a:gd name="connsiteX4" fmla="*/ 393183 w 3571215"/>
              <a:gd name="connsiteY4" fmla="*/ 3737093 h 3737093"/>
              <a:gd name="connsiteX5" fmla="*/ 0 w 3571215"/>
              <a:gd name="connsiteY5" fmla="*/ 3023156 h 3737093"/>
              <a:gd name="connsiteX0" fmla="*/ 0 w 3571215"/>
              <a:gd name="connsiteY0" fmla="*/ 2176150 h 2890087"/>
              <a:gd name="connsiteX1" fmla="*/ 2472666 w 3571215"/>
              <a:gd name="connsiteY1" fmla="*/ 36067 h 2890087"/>
              <a:gd name="connsiteX2" fmla="*/ 3571215 w 3571215"/>
              <a:gd name="connsiteY2" fmla="*/ 0 h 2890087"/>
              <a:gd name="connsiteX3" fmla="*/ 1392370 w 3571215"/>
              <a:gd name="connsiteY3" fmla="*/ 2792094 h 2890087"/>
              <a:gd name="connsiteX4" fmla="*/ 393183 w 3571215"/>
              <a:gd name="connsiteY4" fmla="*/ 2890087 h 2890087"/>
              <a:gd name="connsiteX5" fmla="*/ 0 w 3571215"/>
              <a:gd name="connsiteY5" fmla="*/ 2176150 h 2890087"/>
              <a:gd name="connsiteX0" fmla="*/ 0 w 3571215"/>
              <a:gd name="connsiteY0" fmla="*/ 2176150 h 2890087"/>
              <a:gd name="connsiteX1" fmla="*/ 2472666 w 3571215"/>
              <a:gd name="connsiteY1" fmla="*/ 36067 h 2890087"/>
              <a:gd name="connsiteX2" fmla="*/ 3571215 w 3571215"/>
              <a:gd name="connsiteY2" fmla="*/ 0 h 2890087"/>
              <a:gd name="connsiteX3" fmla="*/ 2626822 w 3571215"/>
              <a:gd name="connsiteY3" fmla="*/ 1399810 h 2890087"/>
              <a:gd name="connsiteX4" fmla="*/ 393183 w 3571215"/>
              <a:gd name="connsiteY4" fmla="*/ 2890087 h 2890087"/>
              <a:gd name="connsiteX5" fmla="*/ 0 w 3571215"/>
              <a:gd name="connsiteY5" fmla="*/ 2176150 h 2890087"/>
              <a:gd name="connsiteX0" fmla="*/ 0 w 3571215"/>
              <a:gd name="connsiteY0" fmla="*/ 2176150 h 2176150"/>
              <a:gd name="connsiteX1" fmla="*/ 2472666 w 3571215"/>
              <a:gd name="connsiteY1" fmla="*/ 36067 h 2176150"/>
              <a:gd name="connsiteX2" fmla="*/ 3571215 w 3571215"/>
              <a:gd name="connsiteY2" fmla="*/ 0 h 2176150"/>
              <a:gd name="connsiteX3" fmla="*/ 2626822 w 3571215"/>
              <a:gd name="connsiteY3" fmla="*/ 1399810 h 2176150"/>
              <a:gd name="connsiteX4" fmla="*/ 2309686 w 3571215"/>
              <a:gd name="connsiteY4" fmla="*/ 820126 h 2176150"/>
              <a:gd name="connsiteX5" fmla="*/ 0 w 3571215"/>
              <a:gd name="connsiteY5" fmla="*/ 2176150 h 2176150"/>
              <a:gd name="connsiteX0" fmla="*/ 0 w 1957093"/>
              <a:gd name="connsiteY0" fmla="*/ 318772 h 1399810"/>
              <a:gd name="connsiteX1" fmla="*/ 858544 w 1957093"/>
              <a:gd name="connsiteY1" fmla="*/ 36067 h 1399810"/>
              <a:gd name="connsiteX2" fmla="*/ 1957093 w 1957093"/>
              <a:gd name="connsiteY2" fmla="*/ 0 h 1399810"/>
              <a:gd name="connsiteX3" fmla="*/ 1012700 w 1957093"/>
              <a:gd name="connsiteY3" fmla="*/ 1399810 h 1399810"/>
              <a:gd name="connsiteX4" fmla="*/ 695564 w 1957093"/>
              <a:gd name="connsiteY4" fmla="*/ 820126 h 1399810"/>
              <a:gd name="connsiteX5" fmla="*/ 0 w 1957093"/>
              <a:gd name="connsiteY5" fmla="*/ 318772 h 1399810"/>
              <a:gd name="connsiteX0" fmla="*/ 0 w 1957093"/>
              <a:gd name="connsiteY0" fmla="*/ 318772 h 1399810"/>
              <a:gd name="connsiteX1" fmla="*/ 858544 w 1957093"/>
              <a:gd name="connsiteY1" fmla="*/ 36067 h 1399810"/>
              <a:gd name="connsiteX2" fmla="*/ 1957093 w 1957093"/>
              <a:gd name="connsiteY2" fmla="*/ 0 h 1399810"/>
              <a:gd name="connsiteX3" fmla="*/ 1012700 w 1957093"/>
              <a:gd name="connsiteY3" fmla="*/ 1399810 h 1399810"/>
              <a:gd name="connsiteX4" fmla="*/ 172487 w 1957093"/>
              <a:gd name="connsiteY4" fmla="*/ 1221089 h 1399810"/>
              <a:gd name="connsiteX5" fmla="*/ 0 w 1957093"/>
              <a:gd name="connsiteY5" fmla="*/ 318772 h 1399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57093" h="1399810">
                <a:moveTo>
                  <a:pt x="0" y="318772"/>
                </a:moveTo>
                <a:lnTo>
                  <a:pt x="858544" y="36067"/>
                </a:lnTo>
                <a:lnTo>
                  <a:pt x="1957093" y="0"/>
                </a:lnTo>
                <a:lnTo>
                  <a:pt x="1012700" y="1399810"/>
                </a:lnTo>
                <a:lnTo>
                  <a:pt x="172487" y="1221089"/>
                </a:lnTo>
                <a:lnTo>
                  <a:pt x="0" y="318772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0C7CDA8E-8D79-474E-8278-7D77C867E238}"/>
              </a:ext>
            </a:extLst>
          </p:cNvPr>
          <p:cNvSpPr/>
          <p:nvPr userDrawn="1"/>
        </p:nvSpPr>
        <p:spPr>
          <a:xfrm rot="6973557">
            <a:off x="9799840" y="198216"/>
            <a:ext cx="748251" cy="780669"/>
          </a:xfrm>
          <a:custGeom>
            <a:avLst/>
            <a:gdLst>
              <a:gd name="connsiteX0" fmla="*/ 0 w 1980696"/>
              <a:gd name="connsiteY0" fmla="*/ 2066510 h 2066510"/>
              <a:gd name="connsiteX1" fmla="*/ 1138078 w 1980696"/>
              <a:gd name="connsiteY1" fmla="*/ 0 h 2066510"/>
              <a:gd name="connsiteX2" fmla="*/ 1980696 w 1980696"/>
              <a:gd name="connsiteY2" fmla="*/ 1530016 h 2066510"/>
              <a:gd name="connsiteX3" fmla="*/ 1459417 w 1980696"/>
              <a:gd name="connsiteY3" fmla="*/ 2066510 h 2066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80696" h="2066510">
                <a:moveTo>
                  <a:pt x="0" y="2066510"/>
                </a:moveTo>
                <a:lnTo>
                  <a:pt x="1138078" y="0"/>
                </a:lnTo>
                <a:lnTo>
                  <a:pt x="1980696" y="1530016"/>
                </a:lnTo>
                <a:lnTo>
                  <a:pt x="1459417" y="206651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en-GB" noProof="0"/>
              <a:t>Click to edit Master title style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en-GB" noProof="0"/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4446C0-A637-4726-88A6-815A6AB63B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4F0A2415-21FA-4B06-89CA-A379C8C2E262}"/>
              </a:ext>
            </a:extLst>
          </p:cNvPr>
          <p:cNvSpPr/>
          <p:nvPr userDrawn="1"/>
        </p:nvSpPr>
        <p:spPr>
          <a:xfrm rot="5483574">
            <a:off x="9854193" y="808595"/>
            <a:ext cx="243160" cy="406553"/>
          </a:xfrm>
          <a:custGeom>
            <a:avLst/>
            <a:gdLst>
              <a:gd name="connsiteX0" fmla="*/ 243160 w 243160"/>
              <a:gd name="connsiteY0" fmla="*/ 342071 h 406553"/>
              <a:gd name="connsiteX1" fmla="*/ 156493 w 243160"/>
              <a:gd name="connsiteY1" fmla="*/ 406553 h 406553"/>
              <a:gd name="connsiteX2" fmla="*/ 0 w 243160"/>
              <a:gd name="connsiteY2" fmla="*/ 0 h 406553"/>
              <a:gd name="connsiteX3" fmla="*/ 243160 w 243160"/>
              <a:gd name="connsiteY3" fmla="*/ 342071 h 406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160" h="406553">
                <a:moveTo>
                  <a:pt x="243160" y="342071"/>
                </a:moveTo>
                <a:lnTo>
                  <a:pt x="156493" y="406553"/>
                </a:lnTo>
                <a:lnTo>
                  <a:pt x="0" y="0"/>
                </a:lnTo>
                <a:lnTo>
                  <a:pt x="243160" y="34207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9AACAC53-33A6-4BBC-8C68-0C56D0B39F57}"/>
              </a:ext>
            </a:extLst>
          </p:cNvPr>
          <p:cNvSpPr/>
          <p:nvPr userDrawn="1"/>
        </p:nvSpPr>
        <p:spPr>
          <a:xfrm rot="14235708">
            <a:off x="11753205" y="112024"/>
            <a:ext cx="332291" cy="247882"/>
          </a:xfrm>
          <a:custGeom>
            <a:avLst/>
            <a:gdLst>
              <a:gd name="connsiteX0" fmla="*/ 0 w 3571215"/>
              <a:gd name="connsiteY0" fmla="*/ 3023156 h 3737093"/>
              <a:gd name="connsiteX1" fmla="*/ 993291 w 3571215"/>
              <a:gd name="connsiteY1" fmla="*/ 0 h 3737093"/>
              <a:gd name="connsiteX2" fmla="*/ 3571215 w 3571215"/>
              <a:gd name="connsiteY2" fmla="*/ 847006 h 3737093"/>
              <a:gd name="connsiteX3" fmla="*/ 1392370 w 3571215"/>
              <a:gd name="connsiteY3" fmla="*/ 3639100 h 3737093"/>
              <a:gd name="connsiteX4" fmla="*/ 393183 w 3571215"/>
              <a:gd name="connsiteY4" fmla="*/ 3737093 h 3737093"/>
              <a:gd name="connsiteX5" fmla="*/ 0 w 3571215"/>
              <a:gd name="connsiteY5" fmla="*/ 3023156 h 3737093"/>
              <a:gd name="connsiteX0" fmla="*/ 0 w 3571215"/>
              <a:gd name="connsiteY0" fmla="*/ 2176150 h 2890087"/>
              <a:gd name="connsiteX1" fmla="*/ 2472666 w 3571215"/>
              <a:gd name="connsiteY1" fmla="*/ 36067 h 2890087"/>
              <a:gd name="connsiteX2" fmla="*/ 3571215 w 3571215"/>
              <a:gd name="connsiteY2" fmla="*/ 0 h 2890087"/>
              <a:gd name="connsiteX3" fmla="*/ 1392370 w 3571215"/>
              <a:gd name="connsiteY3" fmla="*/ 2792094 h 2890087"/>
              <a:gd name="connsiteX4" fmla="*/ 393183 w 3571215"/>
              <a:gd name="connsiteY4" fmla="*/ 2890087 h 2890087"/>
              <a:gd name="connsiteX5" fmla="*/ 0 w 3571215"/>
              <a:gd name="connsiteY5" fmla="*/ 2176150 h 2890087"/>
              <a:gd name="connsiteX0" fmla="*/ 0 w 3571215"/>
              <a:gd name="connsiteY0" fmla="*/ 2176150 h 2890087"/>
              <a:gd name="connsiteX1" fmla="*/ 2472666 w 3571215"/>
              <a:gd name="connsiteY1" fmla="*/ 36067 h 2890087"/>
              <a:gd name="connsiteX2" fmla="*/ 3571215 w 3571215"/>
              <a:gd name="connsiteY2" fmla="*/ 0 h 2890087"/>
              <a:gd name="connsiteX3" fmla="*/ 2626822 w 3571215"/>
              <a:gd name="connsiteY3" fmla="*/ 1399810 h 2890087"/>
              <a:gd name="connsiteX4" fmla="*/ 393183 w 3571215"/>
              <a:gd name="connsiteY4" fmla="*/ 2890087 h 2890087"/>
              <a:gd name="connsiteX5" fmla="*/ 0 w 3571215"/>
              <a:gd name="connsiteY5" fmla="*/ 2176150 h 2890087"/>
              <a:gd name="connsiteX0" fmla="*/ 0 w 3571215"/>
              <a:gd name="connsiteY0" fmla="*/ 2176150 h 2176150"/>
              <a:gd name="connsiteX1" fmla="*/ 2472666 w 3571215"/>
              <a:gd name="connsiteY1" fmla="*/ 36067 h 2176150"/>
              <a:gd name="connsiteX2" fmla="*/ 3571215 w 3571215"/>
              <a:gd name="connsiteY2" fmla="*/ 0 h 2176150"/>
              <a:gd name="connsiteX3" fmla="*/ 2626822 w 3571215"/>
              <a:gd name="connsiteY3" fmla="*/ 1399810 h 2176150"/>
              <a:gd name="connsiteX4" fmla="*/ 2309686 w 3571215"/>
              <a:gd name="connsiteY4" fmla="*/ 820126 h 2176150"/>
              <a:gd name="connsiteX5" fmla="*/ 0 w 3571215"/>
              <a:gd name="connsiteY5" fmla="*/ 2176150 h 2176150"/>
              <a:gd name="connsiteX0" fmla="*/ 0 w 1957093"/>
              <a:gd name="connsiteY0" fmla="*/ 318772 h 1399810"/>
              <a:gd name="connsiteX1" fmla="*/ 858544 w 1957093"/>
              <a:gd name="connsiteY1" fmla="*/ 36067 h 1399810"/>
              <a:gd name="connsiteX2" fmla="*/ 1957093 w 1957093"/>
              <a:gd name="connsiteY2" fmla="*/ 0 h 1399810"/>
              <a:gd name="connsiteX3" fmla="*/ 1012700 w 1957093"/>
              <a:gd name="connsiteY3" fmla="*/ 1399810 h 1399810"/>
              <a:gd name="connsiteX4" fmla="*/ 695564 w 1957093"/>
              <a:gd name="connsiteY4" fmla="*/ 820126 h 1399810"/>
              <a:gd name="connsiteX5" fmla="*/ 0 w 1957093"/>
              <a:gd name="connsiteY5" fmla="*/ 318772 h 1399810"/>
              <a:gd name="connsiteX0" fmla="*/ 0 w 1957093"/>
              <a:gd name="connsiteY0" fmla="*/ 318772 h 1399810"/>
              <a:gd name="connsiteX1" fmla="*/ 858544 w 1957093"/>
              <a:gd name="connsiteY1" fmla="*/ 36067 h 1399810"/>
              <a:gd name="connsiteX2" fmla="*/ 1957093 w 1957093"/>
              <a:gd name="connsiteY2" fmla="*/ 0 h 1399810"/>
              <a:gd name="connsiteX3" fmla="*/ 1012700 w 1957093"/>
              <a:gd name="connsiteY3" fmla="*/ 1399810 h 1399810"/>
              <a:gd name="connsiteX4" fmla="*/ 172487 w 1957093"/>
              <a:gd name="connsiteY4" fmla="*/ 1221089 h 1399810"/>
              <a:gd name="connsiteX5" fmla="*/ 0 w 1957093"/>
              <a:gd name="connsiteY5" fmla="*/ 318772 h 1399810"/>
              <a:gd name="connsiteX0" fmla="*/ 0 w 1449157"/>
              <a:gd name="connsiteY0" fmla="*/ 282705 h 1363743"/>
              <a:gd name="connsiteX1" fmla="*/ 858544 w 1449157"/>
              <a:gd name="connsiteY1" fmla="*/ 0 h 1363743"/>
              <a:gd name="connsiteX2" fmla="*/ 1449157 w 1449157"/>
              <a:gd name="connsiteY2" fmla="*/ 715834 h 1363743"/>
              <a:gd name="connsiteX3" fmla="*/ 1012700 w 1449157"/>
              <a:gd name="connsiteY3" fmla="*/ 1363743 h 1363743"/>
              <a:gd name="connsiteX4" fmla="*/ 172487 w 1449157"/>
              <a:gd name="connsiteY4" fmla="*/ 1185022 h 1363743"/>
              <a:gd name="connsiteX5" fmla="*/ 0 w 1449157"/>
              <a:gd name="connsiteY5" fmla="*/ 282705 h 1363743"/>
              <a:gd name="connsiteX0" fmla="*/ 0 w 1449157"/>
              <a:gd name="connsiteY0" fmla="*/ 0 h 1081038"/>
              <a:gd name="connsiteX1" fmla="*/ 1449157 w 1449157"/>
              <a:gd name="connsiteY1" fmla="*/ 433129 h 1081038"/>
              <a:gd name="connsiteX2" fmla="*/ 1012700 w 1449157"/>
              <a:gd name="connsiteY2" fmla="*/ 1081038 h 1081038"/>
              <a:gd name="connsiteX3" fmla="*/ 172487 w 1449157"/>
              <a:gd name="connsiteY3" fmla="*/ 902317 h 1081038"/>
              <a:gd name="connsiteX4" fmla="*/ 0 w 1449157"/>
              <a:gd name="connsiteY4" fmla="*/ 0 h 1081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49157" h="1081038">
                <a:moveTo>
                  <a:pt x="0" y="0"/>
                </a:moveTo>
                <a:lnTo>
                  <a:pt x="1449157" y="433129"/>
                </a:lnTo>
                <a:lnTo>
                  <a:pt x="1012700" y="1081038"/>
                </a:lnTo>
                <a:lnTo>
                  <a:pt x="172487" y="902317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ED86A7C4-9F1E-4F96-8AD9-5B75BEE364BE}"/>
              </a:ext>
            </a:extLst>
          </p:cNvPr>
          <p:cNvSpPr/>
          <p:nvPr userDrawn="1"/>
        </p:nvSpPr>
        <p:spPr>
          <a:xfrm rot="13336516">
            <a:off x="10313236" y="1084299"/>
            <a:ext cx="648657" cy="777553"/>
          </a:xfrm>
          <a:custGeom>
            <a:avLst/>
            <a:gdLst>
              <a:gd name="connsiteX0" fmla="*/ 0 w 648657"/>
              <a:gd name="connsiteY0" fmla="*/ 777553 h 777553"/>
              <a:gd name="connsiteX1" fmla="*/ 255474 w 648657"/>
              <a:gd name="connsiteY1" fmla="*/ 0 h 777553"/>
              <a:gd name="connsiteX2" fmla="*/ 648657 w 648657"/>
              <a:gd name="connsiteY2" fmla="*/ 713937 h 777553"/>
              <a:gd name="connsiteX3" fmla="*/ 0 w 648657"/>
              <a:gd name="connsiteY3" fmla="*/ 777553 h 777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8657" h="777553">
                <a:moveTo>
                  <a:pt x="0" y="777553"/>
                </a:moveTo>
                <a:lnTo>
                  <a:pt x="255474" y="0"/>
                </a:lnTo>
                <a:lnTo>
                  <a:pt x="648657" y="713937"/>
                </a:lnTo>
                <a:lnTo>
                  <a:pt x="0" y="77755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B63BFE72-A1DE-4CFE-9B52-553C99D52699}"/>
              </a:ext>
            </a:extLst>
          </p:cNvPr>
          <p:cNvSpPr/>
          <p:nvPr userDrawn="1"/>
        </p:nvSpPr>
        <p:spPr>
          <a:xfrm rot="5738060">
            <a:off x="9844293" y="1032301"/>
            <a:ext cx="692798" cy="510610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9C266CD9-D77B-4B4D-8673-531E2784C610}"/>
              </a:ext>
            </a:extLst>
          </p:cNvPr>
          <p:cNvSpPr/>
          <p:nvPr userDrawn="1"/>
        </p:nvSpPr>
        <p:spPr>
          <a:xfrm rot="8291645">
            <a:off x="10081798" y="798094"/>
            <a:ext cx="371360" cy="273702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19896587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No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en-GB" noProof="0"/>
              <a:t>Click to edit Master title style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en-GB" noProof="0"/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4446C0-A637-4726-88A6-815A6AB63B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en-GB" noProof="0" smtClean="0"/>
              <a:pPr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1033504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id="{6BC25646-06FC-4B3E-A74E-268EB8AEA60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6715" y="86714"/>
            <a:ext cx="12018572" cy="6684572"/>
          </a:xfrm>
          <a:solidFill>
            <a:schemeClr val="bg1">
              <a:lumMod val="85000"/>
            </a:schemeClr>
          </a:solidFill>
        </p:spPr>
        <p:txBody>
          <a:bodyPr lIns="360000" tIns="360000" rtlCol="0"/>
          <a:lstStyle>
            <a:lvl1pPr marL="0" indent="0">
              <a:buNone/>
              <a:defRPr sz="11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en-GB" noProof="0"/>
              <a:t>Insert or Drag and Drop Image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494607" y="2237328"/>
            <a:ext cx="7202786" cy="1449788"/>
          </a:xfrm>
          <a:solidFill>
            <a:schemeClr val="tx1">
              <a:alpha val="80000"/>
            </a:schemeClr>
          </a:solidFill>
        </p:spPr>
        <p:txBody>
          <a:bodyPr lIns="288000" rIns="2160000" bIns="144000" rtlCol="0" anchor="b" anchorCtr="0"/>
          <a:lstStyle>
            <a:lvl1pPr algn="r">
              <a:defRPr sz="6600" spc="-150">
                <a:solidFill>
                  <a:schemeClr val="bg1"/>
                </a:solidFill>
              </a:defRPr>
            </a:lvl1pPr>
          </a:lstStyle>
          <a:p>
            <a:pPr rtl="0"/>
            <a:r>
              <a:rPr lang="en-GB" noProof="0"/>
              <a:t>Thank You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94607" y="3684672"/>
            <a:ext cx="5282503" cy="1604172"/>
          </a:xfrm>
          <a:solidFill>
            <a:schemeClr val="tx1">
              <a:alpha val="90000"/>
            </a:schemeClr>
          </a:solidFill>
        </p:spPr>
        <p:txBody>
          <a:bodyPr lIns="216000" tIns="144000" rIns="576000" rtlCol="0"/>
          <a:lstStyle>
            <a:lvl1pPr marL="0" indent="0" algn="r">
              <a:buNone/>
              <a:defRPr sz="21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en-GB" noProof="0"/>
              <a:t>Click to edit Master subtitle style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688AEDF-1396-4322-8818-9D1C7976FCDF}"/>
              </a:ext>
            </a:extLst>
          </p:cNvPr>
          <p:cNvCxnSpPr>
            <a:cxnSpLocks/>
          </p:cNvCxnSpPr>
          <p:nvPr userDrawn="1"/>
        </p:nvCxnSpPr>
        <p:spPr>
          <a:xfrm>
            <a:off x="7777113" y="2412127"/>
            <a:ext cx="0" cy="110019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C122267-81F5-4D7C-8854-830FD491A4E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667000" y="4142258"/>
            <a:ext cx="4508500" cy="277342"/>
          </a:xfrm>
        </p:spPr>
        <p:txBody>
          <a:bodyPr rtlCol="0" anchor="ctr"/>
          <a:lstStyle>
            <a:lvl1pPr marL="0" indent="0" algn="r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1pPr>
            <a:lvl2pPr marL="266700" indent="0" algn="r">
              <a:buNone/>
              <a:defRPr>
                <a:solidFill>
                  <a:schemeClr val="bg1"/>
                </a:solidFill>
              </a:defRPr>
            </a:lvl2pPr>
            <a:lvl3pPr marL="542925" indent="0" algn="r">
              <a:buNone/>
              <a:defRPr>
                <a:solidFill>
                  <a:schemeClr val="bg1"/>
                </a:solidFill>
              </a:defRPr>
            </a:lvl3pPr>
            <a:lvl4pPr marL="809625" indent="0" algn="r">
              <a:buNone/>
              <a:defRPr>
                <a:solidFill>
                  <a:schemeClr val="bg1"/>
                </a:solidFill>
              </a:defRPr>
            </a:lvl4pPr>
            <a:lvl5pPr marL="1076325" indent="0" algn="r">
              <a:buNone/>
              <a:defRPr>
                <a:solidFill>
                  <a:schemeClr val="bg1"/>
                </a:solidFill>
              </a:defRPr>
            </a:lvl5pPr>
          </a:lstStyle>
          <a:p>
            <a:pPr lvl="0" rtl="0"/>
            <a:r>
              <a:rPr lang="en-GB" noProof="0"/>
              <a:t>Contact Number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D1624B9A-AB57-40B6-89A6-D34ED60BBF0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667000" y="4448040"/>
            <a:ext cx="4508500" cy="277342"/>
          </a:xfrm>
        </p:spPr>
        <p:txBody>
          <a:bodyPr rtlCol="0" anchor="ctr"/>
          <a:lstStyle>
            <a:lvl1pPr marL="0" indent="0" algn="r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1pPr>
            <a:lvl2pPr marL="266700" indent="0" algn="r">
              <a:buNone/>
              <a:defRPr>
                <a:solidFill>
                  <a:schemeClr val="bg1"/>
                </a:solidFill>
              </a:defRPr>
            </a:lvl2pPr>
            <a:lvl3pPr marL="542925" indent="0" algn="r">
              <a:buNone/>
              <a:defRPr>
                <a:solidFill>
                  <a:schemeClr val="bg1"/>
                </a:solidFill>
              </a:defRPr>
            </a:lvl3pPr>
            <a:lvl4pPr marL="809625" indent="0" algn="r">
              <a:buNone/>
              <a:defRPr>
                <a:solidFill>
                  <a:schemeClr val="bg1"/>
                </a:solidFill>
              </a:defRPr>
            </a:lvl4pPr>
            <a:lvl5pPr marL="1076325" indent="0" algn="r">
              <a:buNone/>
              <a:defRPr>
                <a:solidFill>
                  <a:schemeClr val="bg1"/>
                </a:solidFill>
              </a:defRPr>
            </a:lvl5pPr>
          </a:lstStyle>
          <a:p>
            <a:pPr lvl="0" rtl="0"/>
            <a:r>
              <a:rPr lang="en-GB" noProof="0"/>
              <a:t>Email or Social Media Handle</a:t>
            </a:r>
          </a:p>
        </p:txBody>
      </p:sp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61EA5FFD-797F-43FF-B13A-5DA8C820EE22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065008" y="2587752"/>
            <a:ext cx="1344168" cy="704088"/>
          </a:xfrm>
        </p:spPr>
        <p:txBody>
          <a:bodyPr rtlCol="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en-GB" noProof="0"/>
              <a:t>Logo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7436EF9B-F86C-114A-BB87-C439E5F1299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667000" y="4753821"/>
            <a:ext cx="4508500" cy="277342"/>
          </a:xfrm>
        </p:spPr>
        <p:txBody>
          <a:bodyPr rtlCol="0" anchor="ctr"/>
          <a:lstStyle>
            <a:lvl1pPr marL="0" indent="0" algn="r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1pPr>
            <a:lvl2pPr marL="266700" indent="0" algn="r">
              <a:buNone/>
              <a:defRPr>
                <a:solidFill>
                  <a:schemeClr val="bg1"/>
                </a:solidFill>
              </a:defRPr>
            </a:lvl2pPr>
            <a:lvl3pPr marL="542925" indent="0" algn="r">
              <a:buNone/>
              <a:defRPr>
                <a:solidFill>
                  <a:schemeClr val="bg1"/>
                </a:solidFill>
              </a:defRPr>
            </a:lvl3pPr>
            <a:lvl4pPr marL="809625" indent="0" algn="r">
              <a:buNone/>
              <a:defRPr>
                <a:solidFill>
                  <a:schemeClr val="bg1"/>
                </a:solidFill>
              </a:defRPr>
            </a:lvl4pPr>
            <a:lvl5pPr marL="1076325" indent="0" algn="r">
              <a:buNone/>
              <a:defRPr>
                <a:solidFill>
                  <a:schemeClr val="bg1"/>
                </a:solidFill>
              </a:defRPr>
            </a:lvl5pPr>
          </a:lstStyle>
          <a:p>
            <a:pPr lvl="0" rtl="0"/>
            <a:r>
              <a:rPr lang="en-GB" noProof="0"/>
              <a:t>Website Address</a:t>
            </a:r>
          </a:p>
        </p:txBody>
      </p:sp>
    </p:spTree>
    <p:extLst>
      <p:ext uri="{BB962C8B-B14F-4D97-AF65-F5344CB8AC3E}">
        <p14:creationId xmlns:p14="http://schemas.microsoft.com/office/powerpoint/2010/main" val="347595060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F5211B-014A-4E6E-98C7-FDAF785531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n-GB" noProof="0"/>
              <a:t>Click to edit Master title style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56FC21-A32D-44DC-BED7-08CEBB3B909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/>
          <a:p>
            <a:pPr rtl="0"/>
            <a:r>
              <a:rPr lang="en-GB" noProof="0"/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C0C6D2B-0FF5-4A5F-A062-480FFA6DA09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4B73C415-D670-4716-A5EC-CC4D52CA2BAC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91612B32-057C-422E-8B4A-7B464DE04A79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en-GB" noProof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42484623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 and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4000" y="3517901"/>
            <a:ext cx="6012000" cy="1409700"/>
          </a:xfrm>
          <a:solidFill>
            <a:schemeClr val="tx1"/>
          </a:solidFill>
        </p:spPr>
        <p:txBody>
          <a:bodyPr lIns="288000" rIns="432000" bIns="144000" rtlCol="0" anchor="b"/>
          <a:lstStyle>
            <a:lvl1pPr algn="r">
              <a:defRPr sz="4200" spc="-150">
                <a:solidFill>
                  <a:schemeClr val="bg1"/>
                </a:solidFill>
              </a:defRPr>
            </a:lvl1pPr>
          </a:lstStyle>
          <a:p>
            <a:pPr rtl="0"/>
            <a:r>
              <a:rPr lang="en-GB" noProof="0"/>
              <a:t>Click to edit </a:t>
            </a:r>
            <a:br>
              <a:rPr lang="en-GB" noProof="0"/>
            </a:br>
            <a:r>
              <a:rPr lang="en-GB" noProof="0"/>
              <a:t>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000" y="4927600"/>
            <a:ext cx="6012000" cy="1845743"/>
          </a:xfrm>
          <a:solidFill>
            <a:schemeClr val="tx1">
              <a:lumMod val="85000"/>
              <a:lumOff val="15000"/>
            </a:schemeClr>
          </a:solidFill>
        </p:spPr>
        <p:txBody>
          <a:bodyPr lIns="288000" tIns="144000" rIns="432000" rtlCol="0"/>
          <a:lstStyle>
            <a:lvl1pPr marL="0" indent="0" algn="r">
              <a:buNone/>
              <a:defRPr sz="21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en-GB" noProof="0"/>
              <a:t>Click to edit Master subtitle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994FE7-F6B5-D34D-B846-52B81F6F601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989E631-FFE0-4842-9C8D-2977AD46DA07}"/>
              </a:ext>
            </a:extLst>
          </p:cNvPr>
          <p:cNvSpPr txBox="1"/>
          <p:nvPr userDrawn="1"/>
        </p:nvSpPr>
        <p:spPr>
          <a:xfrm>
            <a:off x="5861957" y="6613071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 rtl="0"/>
            <a:endParaRPr lang="en-GB" sz="1200" noProof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id="{6BC25646-06FC-4B3E-A74E-268EB8AEA60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4000" y="86714"/>
            <a:ext cx="6009285" cy="3431187"/>
          </a:xfrm>
          <a:solidFill>
            <a:srgbClr val="333333"/>
          </a:solidFill>
        </p:spPr>
        <p:txBody>
          <a:bodyPr lIns="0" tIns="0" rtlCol="0" anchor="ctr"/>
          <a:lstStyle>
            <a:lvl1pPr marL="0" indent="0" algn="ctr">
              <a:buNone/>
              <a:defRPr sz="1100" i="1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en-GB" noProof="0"/>
              <a:t>Insert or Drag and Drop Image Here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ED5F0C9D-A08F-4539-BA26-61D24BBE6E9A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6464300" y="1152000"/>
            <a:ext cx="5307700" cy="4680000"/>
          </a:xfrm>
        </p:spPr>
        <p:txBody>
          <a:bodyPr rtlCol="0" anchor="b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en-GB" noProof="0"/>
              <a:t>Click to edit Master text styles</a:t>
            </a:r>
          </a:p>
          <a:p>
            <a:pPr lvl="1" rtl="0"/>
            <a:r>
              <a:rPr lang="en-GB" noProof="0"/>
              <a:t>Second level</a:t>
            </a:r>
          </a:p>
          <a:p>
            <a:pPr lvl="2" rtl="0"/>
            <a:r>
              <a:rPr lang="en-GB" noProof="0"/>
              <a:t>Third level</a:t>
            </a:r>
          </a:p>
          <a:p>
            <a:pPr lvl="3" rtl="0"/>
            <a:r>
              <a:rPr lang="en-GB" noProof="0"/>
              <a:t>Fourth level</a:t>
            </a:r>
          </a:p>
          <a:p>
            <a:pPr lvl="4" rtl="0"/>
            <a:r>
              <a:rPr lang="en-GB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072830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000" y="1152000"/>
            <a:ext cx="11340000" cy="4680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en-GB" noProof="0"/>
              <a:t>Click to edit Master text styles</a:t>
            </a:r>
          </a:p>
          <a:p>
            <a:pPr lvl="1" rtl="0"/>
            <a:r>
              <a:rPr lang="en-GB" noProof="0"/>
              <a:t>Second level</a:t>
            </a:r>
          </a:p>
          <a:p>
            <a:pPr lvl="2" rtl="0"/>
            <a:r>
              <a:rPr lang="en-GB" noProof="0"/>
              <a:t>Third level</a:t>
            </a:r>
          </a:p>
          <a:p>
            <a:pPr lvl="3" rtl="0"/>
            <a:r>
              <a:rPr lang="en-GB" noProof="0"/>
              <a:t>Fourth level</a:t>
            </a:r>
          </a:p>
          <a:p>
            <a:pPr lvl="4" rtl="0"/>
            <a:r>
              <a:rPr lang="en-GB" noProof="0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en-GB" noProof="0"/>
              <a:t>Click to edit Master title style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en-GB" noProof="0"/>
              <a:t>Add a footer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6E99B1E-D08C-46BA-9D27-9ED02F4C9B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5F6D6B0F-FF8B-4D60-B712-A57904D5502C}"/>
              </a:ext>
            </a:extLst>
          </p:cNvPr>
          <p:cNvSpPr/>
          <p:nvPr userDrawn="1"/>
        </p:nvSpPr>
        <p:spPr>
          <a:xfrm rot="19260823">
            <a:off x="10216425" y="538864"/>
            <a:ext cx="467362" cy="344458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FFF5FB50-33B5-4195-92D6-70891F240926}"/>
              </a:ext>
            </a:extLst>
          </p:cNvPr>
          <p:cNvSpPr/>
          <p:nvPr userDrawn="1"/>
        </p:nvSpPr>
        <p:spPr>
          <a:xfrm rot="20377627">
            <a:off x="10678141" y="849218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EECD958F-56E9-4A3B-9C25-D5970592C848}"/>
              </a:ext>
            </a:extLst>
          </p:cNvPr>
          <p:cNvSpPr/>
          <p:nvPr userDrawn="1"/>
        </p:nvSpPr>
        <p:spPr>
          <a:xfrm rot="19260823">
            <a:off x="10717367" y="620572"/>
            <a:ext cx="250689" cy="18476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72F4FF18-9272-43AF-912E-B1CF8BF148D4}"/>
              </a:ext>
            </a:extLst>
          </p:cNvPr>
          <p:cNvSpPr/>
          <p:nvPr userDrawn="1"/>
        </p:nvSpPr>
        <p:spPr>
          <a:xfrm rot="19810388">
            <a:off x="11064926" y="78160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AE9C7EB4-9E81-4394-8C2C-A54BBD15B51D}"/>
              </a:ext>
            </a:extLst>
          </p:cNvPr>
          <p:cNvSpPr/>
          <p:nvPr userDrawn="1"/>
        </p:nvSpPr>
        <p:spPr>
          <a:xfrm rot="18277851">
            <a:off x="11152527" y="38205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FE681EC0-A139-4B14-89E8-F237CB63D4C9}"/>
              </a:ext>
            </a:extLst>
          </p:cNvPr>
          <p:cNvSpPr/>
          <p:nvPr userDrawn="1"/>
        </p:nvSpPr>
        <p:spPr>
          <a:xfrm rot="20761418">
            <a:off x="11545452" y="1030689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87F87648-ABB4-4C97-BB6D-58342407E9DF}"/>
              </a:ext>
            </a:extLst>
          </p:cNvPr>
          <p:cNvSpPr/>
          <p:nvPr userDrawn="1"/>
        </p:nvSpPr>
        <p:spPr>
          <a:xfrm rot="17315293">
            <a:off x="11756248" y="24755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0802EFEB-F4DF-4501-91AA-173B60EBBBAA}"/>
              </a:ext>
            </a:extLst>
          </p:cNvPr>
          <p:cNvSpPr/>
          <p:nvPr userDrawn="1"/>
        </p:nvSpPr>
        <p:spPr>
          <a:xfrm rot="20082236">
            <a:off x="11448108" y="631127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109FE51D-8E02-4ED7-862B-5CF838F7F77F}"/>
              </a:ext>
            </a:extLst>
          </p:cNvPr>
          <p:cNvSpPr/>
          <p:nvPr userDrawn="1"/>
        </p:nvSpPr>
        <p:spPr>
          <a:xfrm rot="19879732">
            <a:off x="11668879" y="824433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4ECB9E40-5923-4571-9C8E-D7412C1283B2}"/>
              </a:ext>
            </a:extLst>
          </p:cNvPr>
          <p:cNvSpPr/>
          <p:nvPr userDrawn="1"/>
        </p:nvSpPr>
        <p:spPr>
          <a:xfrm rot="328041">
            <a:off x="10094502" y="901548"/>
            <a:ext cx="579699" cy="606799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  <a:gd name="connsiteX0" fmla="*/ 487806 w 487806"/>
              <a:gd name="connsiteY0" fmla="*/ 171848 h 510610"/>
              <a:gd name="connsiteX1" fmla="*/ 308036 w 487806"/>
              <a:gd name="connsiteY1" fmla="*/ 510610 h 510610"/>
              <a:gd name="connsiteX2" fmla="*/ 0 w 487806"/>
              <a:gd name="connsiteY2" fmla="*/ 0 h 510610"/>
              <a:gd name="connsiteX3" fmla="*/ 487806 w 487806"/>
              <a:gd name="connsiteY3" fmla="*/ 171848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7806" h="510610">
                <a:moveTo>
                  <a:pt x="487806" y="171848"/>
                </a:moveTo>
                <a:lnTo>
                  <a:pt x="308036" y="510610"/>
                </a:lnTo>
                <a:lnTo>
                  <a:pt x="0" y="0"/>
                </a:lnTo>
                <a:lnTo>
                  <a:pt x="487806" y="17184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E46052C9-826B-47AC-9F6B-3078D4F43748}"/>
              </a:ext>
            </a:extLst>
          </p:cNvPr>
          <p:cNvSpPr/>
          <p:nvPr userDrawn="1"/>
        </p:nvSpPr>
        <p:spPr>
          <a:xfrm>
            <a:off x="10871770" y="1202556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0C3867F5-4C6F-48BE-9DFF-9046D1FE6771}"/>
              </a:ext>
            </a:extLst>
          </p:cNvPr>
          <p:cNvSpPr/>
          <p:nvPr userDrawn="1"/>
        </p:nvSpPr>
        <p:spPr>
          <a:xfrm rot="20761418">
            <a:off x="11512604" y="1484835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7B0CB40F-9E6F-457D-9C1F-9769BC3AE13E}"/>
              </a:ext>
            </a:extLst>
          </p:cNvPr>
          <p:cNvSpPr/>
          <p:nvPr userDrawn="1"/>
        </p:nvSpPr>
        <p:spPr>
          <a:xfrm rot="1160487">
            <a:off x="10291662" y="1614015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0FCD03E7-2128-4C04-A914-409506646A76}"/>
              </a:ext>
            </a:extLst>
          </p:cNvPr>
          <p:cNvSpPr/>
          <p:nvPr userDrawn="1"/>
        </p:nvSpPr>
        <p:spPr>
          <a:xfrm rot="803026">
            <a:off x="11586107" y="2015428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7345016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EE479C-D1F6-4BAC-80D2-90EF74E326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en-GB" noProof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2000" y="1152000"/>
            <a:ext cx="5472000" cy="5040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en-GB" noProof="0"/>
              <a:t>Click to edit Master text styles</a:t>
            </a:r>
          </a:p>
          <a:p>
            <a:pPr lvl="1" rtl="0"/>
            <a:r>
              <a:rPr lang="en-GB" noProof="0"/>
              <a:t>Second level</a:t>
            </a:r>
          </a:p>
          <a:p>
            <a:pPr lvl="2" rtl="0"/>
            <a:r>
              <a:rPr lang="en-GB" noProof="0"/>
              <a:t>Third level</a:t>
            </a:r>
          </a:p>
          <a:p>
            <a:pPr lvl="3" rtl="0"/>
            <a:r>
              <a:rPr lang="en-GB" noProof="0"/>
              <a:t>Fourth level</a:t>
            </a:r>
          </a:p>
          <a:p>
            <a:pPr lvl="4" rtl="0"/>
            <a:r>
              <a:rPr lang="en-GB" noProof="0"/>
              <a:t>Fifth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9E47D86-FD0D-44D0-9B7F-9EDEBD11F9D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en-GB" noProof="0"/>
              <a:t>Add a footer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A29F8B3-4723-4928-83E5-76C29D05F2F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867C73D-EE16-41D1-B7CE-A35C765E3B8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99887" y="1152525"/>
            <a:ext cx="5472113" cy="5038725"/>
          </a:xfrm>
        </p:spPr>
        <p:txBody>
          <a:bodyPr rtlCol="0"/>
          <a:lstStyle/>
          <a:p>
            <a:pPr lvl="0" rtl="0"/>
            <a:r>
              <a:rPr lang="en-GB" noProof="0"/>
              <a:t>Click to edit Master text styles</a:t>
            </a:r>
          </a:p>
          <a:p>
            <a:pPr lvl="1" rtl="0"/>
            <a:r>
              <a:rPr lang="en-GB" noProof="0"/>
              <a:t>Second level</a:t>
            </a:r>
          </a:p>
          <a:p>
            <a:pPr lvl="2" rtl="0"/>
            <a:r>
              <a:rPr lang="en-GB" noProof="0"/>
              <a:t>Third level</a:t>
            </a:r>
          </a:p>
          <a:p>
            <a:pPr lvl="3" rtl="0"/>
            <a:r>
              <a:rPr lang="en-GB" noProof="0"/>
              <a:t>Fourth level</a:t>
            </a:r>
          </a:p>
          <a:p>
            <a:pPr lvl="4" rtl="0"/>
            <a:r>
              <a:rPr lang="en-GB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915521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en-GB" noProof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000" y="1152000"/>
            <a:ext cx="3600000" cy="503925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en-GB" noProof="0"/>
              <a:t>Click to edit Master text styles</a:t>
            </a:r>
          </a:p>
          <a:p>
            <a:pPr lvl="1" rtl="0"/>
            <a:r>
              <a:rPr lang="en-GB" noProof="0"/>
              <a:t>Second level</a:t>
            </a:r>
          </a:p>
          <a:p>
            <a:pPr lvl="2" rtl="0"/>
            <a:r>
              <a:rPr lang="en-GB" noProof="0"/>
              <a:t>Third level</a:t>
            </a:r>
          </a:p>
          <a:p>
            <a:pPr lvl="3" rtl="0"/>
            <a:r>
              <a:rPr lang="en-GB" noProof="0"/>
              <a:t>Fourth level</a:t>
            </a:r>
          </a:p>
          <a:p>
            <a:pPr lvl="4" rtl="0"/>
            <a:r>
              <a:rPr lang="en-GB" noProof="0"/>
              <a:t>Fifth level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en-GB" noProof="0"/>
              <a:t>Add a footer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6E99B1E-D08C-46BA-9D27-9ED02F4C9B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6A38E24-EB1C-472F-B631-5DF32F9C4CF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301550" y="1152000"/>
            <a:ext cx="3600450" cy="5038725"/>
          </a:xfrm>
        </p:spPr>
        <p:txBody>
          <a:bodyPr rtlCol="0"/>
          <a:lstStyle/>
          <a:p>
            <a:pPr lvl="0" rtl="0"/>
            <a:r>
              <a:rPr lang="en-GB" noProof="0"/>
              <a:t>Click to edit Master text styles</a:t>
            </a:r>
          </a:p>
          <a:p>
            <a:pPr lvl="1" rtl="0"/>
            <a:r>
              <a:rPr lang="en-GB" noProof="0"/>
              <a:t>Second level</a:t>
            </a:r>
          </a:p>
          <a:p>
            <a:pPr lvl="2" rtl="0"/>
            <a:r>
              <a:rPr lang="en-GB" noProof="0"/>
              <a:t>Third level</a:t>
            </a:r>
          </a:p>
          <a:p>
            <a:pPr lvl="3" rtl="0"/>
            <a:r>
              <a:rPr lang="en-GB" noProof="0"/>
              <a:t>Fourth level</a:t>
            </a:r>
          </a:p>
          <a:p>
            <a:pPr lvl="4" rtl="0"/>
            <a:r>
              <a:rPr lang="en-GB" noProof="0"/>
              <a:t>Fifth level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B4A252E-78C9-4F76-98A4-A4B580AD072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171550" y="1152000"/>
            <a:ext cx="3600450" cy="5038725"/>
          </a:xfrm>
        </p:spPr>
        <p:txBody>
          <a:bodyPr rtlCol="0"/>
          <a:lstStyle/>
          <a:p>
            <a:pPr lvl="0" rtl="0"/>
            <a:r>
              <a:rPr lang="en-GB" noProof="0"/>
              <a:t>Click to edit Master text styles</a:t>
            </a:r>
          </a:p>
          <a:p>
            <a:pPr lvl="1" rtl="0"/>
            <a:r>
              <a:rPr lang="en-GB" noProof="0"/>
              <a:t>Second level</a:t>
            </a:r>
          </a:p>
          <a:p>
            <a:pPr lvl="2" rtl="0"/>
            <a:r>
              <a:rPr lang="en-GB" noProof="0"/>
              <a:t>Third level</a:t>
            </a:r>
          </a:p>
          <a:p>
            <a:pPr lvl="3" rtl="0"/>
            <a:r>
              <a:rPr lang="en-GB" noProof="0"/>
              <a:t>Fourth level</a:t>
            </a:r>
          </a:p>
          <a:p>
            <a:pPr lvl="4" rtl="0"/>
            <a:r>
              <a:rPr lang="en-GB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543880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en-GB" noProof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000" y="1152000"/>
            <a:ext cx="2160000" cy="503925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en-GB" noProof="0"/>
              <a:t>Click to edit Master text styles</a:t>
            </a:r>
          </a:p>
          <a:p>
            <a:pPr lvl="1" rtl="0"/>
            <a:r>
              <a:rPr lang="en-GB" noProof="0"/>
              <a:t>Second level</a:t>
            </a:r>
          </a:p>
          <a:p>
            <a:pPr lvl="2" rtl="0"/>
            <a:r>
              <a:rPr lang="en-GB" noProof="0"/>
              <a:t>Third level</a:t>
            </a:r>
          </a:p>
          <a:p>
            <a:pPr lvl="3" rtl="0"/>
            <a:r>
              <a:rPr lang="en-GB" noProof="0"/>
              <a:t>Fourth level</a:t>
            </a:r>
          </a:p>
          <a:p>
            <a:pPr lvl="4" rtl="0"/>
            <a:r>
              <a:rPr lang="en-GB" noProof="0"/>
              <a:t>Fifth level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en-GB" noProof="0"/>
              <a:t>Add a footer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6E99B1E-D08C-46BA-9D27-9ED02F4C9B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F5B3657-F2AE-455A-BF81-1A0C2ACECD2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726412" y="1152525"/>
            <a:ext cx="2160588" cy="5038725"/>
          </a:xfrm>
        </p:spPr>
        <p:txBody>
          <a:bodyPr rtlCol="0"/>
          <a:lstStyle/>
          <a:p>
            <a:pPr lvl="0" rtl="0"/>
            <a:r>
              <a:rPr lang="en-GB" noProof="0"/>
              <a:t>Click to edit Master text styles</a:t>
            </a:r>
          </a:p>
          <a:p>
            <a:pPr lvl="1" rtl="0"/>
            <a:r>
              <a:rPr lang="en-GB" noProof="0"/>
              <a:t>Second level</a:t>
            </a:r>
          </a:p>
          <a:p>
            <a:pPr lvl="2" rtl="0"/>
            <a:r>
              <a:rPr lang="en-GB" noProof="0"/>
              <a:t>Third level</a:t>
            </a:r>
          </a:p>
          <a:p>
            <a:pPr lvl="3" rtl="0"/>
            <a:r>
              <a:rPr lang="en-GB" noProof="0"/>
              <a:t>Fourth level</a:t>
            </a:r>
          </a:p>
          <a:p>
            <a:pPr lvl="4" rtl="0"/>
            <a:r>
              <a:rPr lang="en-GB" noProof="0"/>
              <a:t>Fifth level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A983D98-E0AB-429A-9EC2-B50D4216D69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21412" y="1152525"/>
            <a:ext cx="2160588" cy="5038725"/>
          </a:xfrm>
        </p:spPr>
        <p:txBody>
          <a:bodyPr rtlCol="0"/>
          <a:lstStyle/>
          <a:p>
            <a:pPr lvl="0" rtl="0"/>
            <a:r>
              <a:rPr lang="en-GB" noProof="0"/>
              <a:t>Click to edit Master text styles</a:t>
            </a:r>
          </a:p>
          <a:p>
            <a:pPr lvl="1" rtl="0"/>
            <a:r>
              <a:rPr lang="en-GB" noProof="0"/>
              <a:t>Second level</a:t>
            </a:r>
          </a:p>
          <a:p>
            <a:pPr lvl="2" rtl="0"/>
            <a:r>
              <a:rPr lang="en-GB" noProof="0"/>
              <a:t>Third level</a:t>
            </a:r>
          </a:p>
          <a:p>
            <a:pPr lvl="3" rtl="0"/>
            <a:r>
              <a:rPr lang="en-GB" noProof="0"/>
              <a:t>Fourth level</a:t>
            </a:r>
          </a:p>
          <a:p>
            <a:pPr lvl="4" rtl="0"/>
            <a:r>
              <a:rPr lang="en-GB" noProof="0"/>
              <a:t>Fifth level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755213BF-EF6D-45DC-A01B-DE6C2F23A6D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316412" y="1148060"/>
            <a:ext cx="2160588" cy="5038725"/>
          </a:xfrm>
        </p:spPr>
        <p:txBody>
          <a:bodyPr rtlCol="0"/>
          <a:lstStyle/>
          <a:p>
            <a:pPr lvl="0" rtl="0"/>
            <a:r>
              <a:rPr lang="en-GB" noProof="0"/>
              <a:t>Click to edit Master text styles</a:t>
            </a:r>
          </a:p>
          <a:p>
            <a:pPr lvl="1" rtl="0"/>
            <a:r>
              <a:rPr lang="en-GB" noProof="0"/>
              <a:t>Second level</a:t>
            </a:r>
          </a:p>
          <a:p>
            <a:pPr lvl="2" rtl="0"/>
            <a:r>
              <a:rPr lang="en-GB" noProof="0"/>
              <a:t>Third level</a:t>
            </a:r>
          </a:p>
          <a:p>
            <a:pPr lvl="3" rtl="0"/>
            <a:r>
              <a:rPr lang="en-GB" noProof="0"/>
              <a:t>Fourth level</a:t>
            </a:r>
          </a:p>
          <a:p>
            <a:pPr lvl="4" rtl="0"/>
            <a:r>
              <a:rPr lang="en-GB" noProof="0"/>
              <a:t>Fifth level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77D6BBBA-F4A3-45D4-91BC-A405FFDC7C3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611412" y="1152525"/>
            <a:ext cx="2160588" cy="5038725"/>
          </a:xfrm>
        </p:spPr>
        <p:txBody>
          <a:bodyPr rtlCol="0"/>
          <a:lstStyle/>
          <a:p>
            <a:pPr lvl="0" rtl="0"/>
            <a:r>
              <a:rPr lang="en-GB" noProof="0"/>
              <a:t>Click to edit Master text styles</a:t>
            </a:r>
          </a:p>
          <a:p>
            <a:pPr lvl="1" rtl="0"/>
            <a:r>
              <a:rPr lang="en-GB" noProof="0"/>
              <a:t>Second level</a:t>
            </a:r>
          </a:p>
          <a:p>
            <a:pPr lvl="2" rtl="0"/>
            <a:r>
              <a:rPr lang="en-GB" noProof="0"/>
              <a:t>Third level</a:t>
            </a:r>
          </a:p>
          <a:p>
            <a:pPr lvl="3" rtl="0"/>
            <a:r>
              <a:rPr lang="en-GB" noProof="0"/>
              <a:t>Fourth level</a:t>
            </a:r>
          </a:p>
          <a:p>
            <a:pPr lvl="4" rtl="0"/>
            <a:r>
              <a:rPr lang="en-GB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748372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mage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Oval 27">
            <a:extLst>
              <a:ext uri="{FF2B5EF4-FFF2-40B4-BE49-F238E27FC236}">
                <a16:creationId xmlns:a16="http://schemas.microsoft.com/office/drawing/2014/main" id="{2041BFF2-BC3B-3145-940D-004809E5A80A}"/>
              </a:ext>
            </a:extLst>
          </p:cNvPr>
          <p:cNvSpPr>
            <a:spLocks noChangeAspect="1"/>
          </p:cNvSpPr>
          <p:nvPr userDrawn="1"/>
        </p:nvSpPr>
        <p:spPr>
          <a:xfrm>
            <a:off x="3050592" y="2030748"/>
            <a:ext cx="1508760" cy="150876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A9906F5C-A183-DF45-AE48-C1D611CDC98D}"/>
              </a:ext>
            </a:extLst>
          </p:cNvPr>
          <p:cNvSpPr>
            <a:spLocks noChangeAspect="1"/>
          </p:cNvSpPr>
          <p:nvPr userDrawn="1"/>
        </p:nvSpPr>
        <p:spPr>
          <a:xfrm>
            <a:off x="5345060" y="2030748"/>
            <a:ext cx="1508760" cy="150876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C9CFF2EB-CD95-EA4D-810E-C9F8127071FE}"/>
              </a:ext>
            </a:extLst>
          </p:cNvPr>
          <p:cNvSpPr>
            <a:spLocks noChangeAspect="1"/>
          </p:cNvSpPr>
          <p:nvPr userDrawn="1"/>
        </p:nvSpPr>
        <p:spPr>
          <a:xfrm>
            <a:off x="7639529" y="2030748"/>
            <a:ext cx="1508760" cy="150876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EE120266-68E0-504A-B1C8-F3369F5AF7C0}"/>
              </a:ext>
            </a:extLst>
          </p:cNvPr>
          <p:cNvSpPr>
            <a:spLocks noChangeAspect="1"/>
          </p:cNvSpPr>
          <p:nvPr userDrawn="1"/>
        </p:nvSpPr>
        <p:spPr>
          <a:xfrm>
            <a:off x="9933998" y="2030748"/>
            <a:ext cx="1508760" cy="150876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FB4A810-8614-AD44-B362-CE45C8C679CE}"/>
              </a:ext>
            </a:extLst>
          </p:cNvPr>
          <p:cNvSpPr>
            <a:spLocks noChangeAspect="1"/>
          </p:cNvSpPr>
          <p:nvPr userDrawn="1"/>
        </p:nvSpPr>
        <p:spPr>
          <a:xfrm>
            <a:off x="759111" y="2030748"/>
            <a:ext cx="1508760" cy="150876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en-GB" noProof="0"/>
              <a:t>Click to edit Master title style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en-GB" noProof="0"/>
              <a:t>Add a footer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6E99B1E-D08C-46BA-9D27-9ED02F4C9B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F5B3657-F2AE-455A-BF81-1A0C2ACECD2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726075" y="4688112"/>
            <a:ext cx="2160588" cy="900000"/>
          </a:xfrm>
        </p:spPr>
        <p:txBody>
          <a:bodyPr rtlCol="0"/>
          <a:lstStyle>
            <a:lvl1pPr marL="0" indent="0" algn="ctr">
              <a:buNone/>
              <a:defRPr sz="1600"/>
            </a:lvl1pPr>
          </a:lstStyle>
          <a:p>
            <a:pPr lvl="0" rtl="0"/>
            <a:r>
              <a:rPr lang="en-GB" noProof="0"/>
              <a:t>Bullet Description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A983D98-E0AB-429A-9EC2-B50D4216D69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20543" y="4688112"/>
            <a:ext cx="2160588" cy="900000"/>
          </a:xfrm>
        </p:spPr>
        <p:txBody>
          <a:bodyPr rtlCol="0"/>
          <a:lstStyle>
            <a:lvl1pPr marL="0" indent="0" algn="ctr">
              <a:buNone/>
              <a:defRPr sz="1600"/>
            </a:lvl1pPr>
          </a:lstStyle>
          <a:p>
            <a:pPr lvl="0" rtl="0"/>
            <a:r>
              <a:rPr lang="en-GB" noProof="0"/>
              <a:t>Bullet Description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755213BF-EF6D-45DC-A01B-DE6C2F23A6D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315012" y="4683647"/>
            <a:ext cx="2160588" cy="900000"/>
          </a:xfrm>
        </p:spPr>
        <p:txBody>
          <a:bodyPr rtlCol="0"/>
          <a:lstStyle>
            <a:lvl1pPr marL="0" indent="0" algn="ctr">
              <a:buNone/>
              <a:defRPr sz="1600"/>
            </a:lvl1pPr>
          </a:lstStyle>
          <a:p>
            <a:pPr lvl="0" rtl="0"/>
            <a:r>
              <a:rPr lang="en-GB" noProof="0"/>
              <a:t>Bullet Description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77D6BBBA-F4A3-45D4-91BC-A405FFDC7C3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609481" y="4688112"/>
            <a:ext cx="2160588" cy="900000"/>
          </a:xfrm>
        </p:spPr>
        <p:txBody>
          <a:bodyPr rtlCol="0"/>
          <a:lstStyle>
            <a:lvl1pPr marL="0" indent="0" algn="ctr">
              <a:buNone/>
              <a:defRPr sz="1600"/>
            </a:lvl1pPr>
          </a:lstStyle>
          <a:p>
            <a:pPr lvl="0" rtl="0"/>
            <a:r>
              <a:rPr lang="en-GB" noProof="0"/>
              <a:t>Bullet Description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B3F7825-EB73-4976-9D8D-BAD8C8FCEA8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1800" y="3926334"/>
            <a:ext cx="2160000" cy="504000"/>
          </a:xfrm>
        </p:spPr>
        <p:txBody>
          <a:bodyPr rtlCol="0"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 rtl="0"/>
            <a:r>
              <a:rPr lang="en-GB" noProof="0"/>
              <a:t>Bullet 1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D972951-9088-4993-8DED-9DA3B6B08CF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726076" y="3926335"/>
            <a:ext cx="2160587" cy="504000"/>
          </a:xfrm>
        </p:spPr>
        <p:txBody>
          <a:bodyPr rtlCol="0"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 rtl="0"/>
            <a:r>
              <a:rPr lang="en-GB" noProof="0"/>
              <a:t>Bullet 2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48424FDD-507C-4199-BFC6-8BC01D8992B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020543" y="3926335"/>
            <a:ext cx="2160588" cy="504000"/>
          </a:xfrm>
        </p:spPr>
        <p:txBody>
          <a:bodyPr rtlCol="0"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 rtl="0"/>
            <a:r>
              <a:rPr lang="en-GB" noProof="0"/>
              <a:t>Bullet 3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33DAFB20-1343-4578-8AA0-0378B674F1B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315013" y="3926335"/>
            <a:ext cx="2160587" cy="504000"/>
          </a:xfrm>
        </p:spPr>
        <p:txBody>
          <a:bodyPr rtlCol="0"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 rtl="0"/>
            <a:r>
              <a:rPr lang="en-GB" noProof="0"/>
              <a:t>Bullet 4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B01E9EA3-8BD6-4531-812C-663C75428B7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609481" y="3926335"/>
            <a:ext cx="2160588" cy="504000"/>
          </a:xfrm>
        </p:spPr>
        <p:txBody>
          <a:bodyPr rtlCol="0"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 rtl="0"/>
            <a:r>
              <a:rPr lang="en-GB" noProof="0"/>
              <a:t>Bullet 5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DA4566DA-C848-4A27-BBC8-722932FFD7F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32094" y="4683350"/>
            <a:ext cx="2160000" cy="900000"/>
          </a:xfrm>
        </p:spPr>
        <p:txBody>
          <a:bodyPr rtlCol="0"/>
          <a:lstStyle>
            <a:lvl1pPr marL="0" indent="0" algn="ctr">
              <a:buNone/>
              <a:defRPr sz="1600"/>
            </a:lvl1pPr>
          </a:lstStyle>
          <a:p>
            <a:pPr lvl="0" rtl="0"/>
            <a:r>
              <a:rPr lang="en-GB" noProof="0"/>
              <a:t>Bullet Description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B0B1F8F6-73A5-F142-8A28-094DA998B5F5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1086454" y="2358091"/>
            <a:ext cx="854075" cy="854075"/>
          </a:xfrm>
        </p:spPr>
        <p:txBody>
          <a:bodyPr rtlCol="0"/>
          <a:lstStyle>
            <a:lvl1pPr marL="0" indent="0">
              <a:buNone/>
              <a:defRPr/>
            </a:lvl1pPr>
          </a:lstStyle>
          <a:p>
            <a:pPr rtl="0"/>
            <a:r>
              <a:rPr lang="en-GB" noProof="0"/>
              <a:t>Click icon to add picture</a:t>
            </a:r>
          </a:p>
        </p:txBody>
      </p:sp>
      <p:sp>
        <p:nvSpPr>
          <p:cNvPr id="32" name="Picture Placeholder 3">
            <a:extLst>
              <a:ext uri="{FF2B5EF4-FFF2-40B4-BE49-F238E27FC236}">
                <a16:creationId xmlns:a16="http://schemas.microsoft.com/office/drawing/2014/main" id="{F78A887E-89A6-244C-8AA4-484FE5358768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3380176" y="2358091"/>
            <a:ext cx="854075" cy="854075"/>
          </a:xfrm>
        </p:spPr>
        <p:txBody>
          <a:bodyPr rtlCol="0"/>
          <a:lstStyle>
            <a:lvl1pPr marL="0" indent="0">
              <a:buNone/>
              <a:defRPr/>
            </a:lvl1pPr>
          </a:lstStyle>
          <a:p>
            <a:pPr rtl="0"/>
            <a:r>
              <a:rPr lang="en-GB" noProof="0"/>
              <a:t>Click icon to add picture</a:t>
            </a:r>
          </a:p>
        </p:txBody>
      </p:sp>
      <p:sp>
        <p:nvSpPr>
          <p:cNvPr id="33" name="Picture Placeholder 3">
            <a:extLst>
              <a:ext uri="{FF2B5EF4-FFF2-40B4-BE49-F238E27FC236}">
                <a16:creationId xmlns:a16="http://schemas.microsoft.com/office/drawing/2014/main" id="{52B18661-99A8-214A-A089-09F11F1EB5C4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5673898" y="2358091"/>
            <a:ext cx="854075" cy="854075"/>
          </a:xfrm>
        </p:spPr>
        <p:txBody>
          <a:bodyPr rtlCol="0"/>
          <a:lstStyle>
            <a:lvl1pPr marL="0" indent="0">
              <a:buNone/>
              <a:defRPr/>
            </a:lvl1pPr>
          </a:lstStyle>
          <a:p>
            <a:pPr rtl="0"/>
            <a:r>
              <a:rPr lang="en-GB" noProof="0"/>
              <a:t>Click icon to add picture</a:t>
            </a:r>
          </a:p>
        </p:txBody>
      </p:sp>
      <p:sp>
        <p:nvSpPr>
          <p:cNvPr id="34" name="Picture Placeholder 3">
            <a:extLst>
              <a:ext uri="{FF2B5EF4-FFF2-40B4-BE49-F238E27FC236}">
                <a16:creationId xmlns:a16="http://schemas.microsoft.com/office/drawing/2014/main" id="{69D5F0B5-DE10-D646-9244-6B4289E7793E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7967620" y="2358091"/>
            <a:ext cx="854075" cy="854075"/>
          </a:xfrm>
        </p:spPr>
        <p:txBody>
          <a:bodyPr rtlCol="0"/>
          <a:lstStyle>
            <a:lvl1pPr marL="0" indent="0">
              <a:buNone/>
              <a:defRPr/>
            </a:lvl1pPr>
          </a:lstStyle>
          <a:p>
            <a:pPr rtl="0"/>
            <a:r>
              <a:rPr lang="en-GB" noProof="0"/>
              <a:t>Click icon to add picture</a:t>
            </a:r>
          </a:p>
        </p:txBody>
      </p:sp>
      <p:sp>
        <p:nvSpPr>
          <p:cNvPr id="35" name="Picture Placeholder 3">
            <a:extLst>
              <a:ext uri="{FF2B5EF4-FFF2-40B4-BE49-F238E27FC236}">
                <a16:creationId xmlns:a16="http://schemas.microsoft.com/office/drawing/2014/main" id="{72B87CCD-6D17-844B-87EF-F8BC69D79B06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10261341" y="2358091"/>
            <a:ext cx="854075" cy="854075"/>
          </a:xfrm>
        </p:spPr>
        <p:txBody>
          <a:bodyPr rtlCol="0"/>
          <a:lstStyle>
            <a:lvl1pPr marL="0" indent="0">
              <a:buNone/>
              <a:defRPr/>
            </a:lvl1pPr>
          </a:lstStyle>
          <a:p>
            <a:pPr rtl="0"/>
            <a:r>
              <a:rPr lang="en-GB" noProof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9880266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3 x Image Bullets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Oval 19">
            <a:extLst>
              <a:ext uri="{FF2B5EF4-FFF2-40B4-BE49-F238E27FC236}">
                <a16:creationId xmlns:a16="http://schemas.microsoft.com/office/drawing/2014/main" id="{019D3C0C-316D-A045-BC1B-D508718E47A9}"/>
              </a:ext>
            </a:extLst>
          </p:cNvPr>
          <p:cNvSpPr>
            <a:spLocks noChangeAspect="1"/>
          </p:cNvSpPr>
          <p:nvPr userDrawn="1"/>
        </p:nvSpPr>
        <p:spPr>
          <a:xfrm>
            <a:off x="3050592" y="2030748"/>
            <a:ext cx="1508760" cy="150876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56D90BAC-4672-454F-9B98-7A6F31D7B3F7}"/>
              </a:ext>
            </a:extLst>
          </p:cNvPr>
          <p:cNvSpPr>
            <a:spLocks noChangeAspect="1"/>
          </p:cNvSpPr>
          <p:nvPr userDrawn="1"/>
        </p:nvSpPr>
        <p:spPr>
          <a:xfrm>
            <a:off x="5345060" y="2030748"/>
            <a:ext cx="1508760" cy="150876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21146660-9CB0-D241-ACBC-5C0A9FC8AD1A}"/>
              </a:ext>
            </a:extLst>
          </p:cNvPr>
          <p:cNvSpPr>
            <a:spLocks noChangeAspect="1"/>
          </p:cNvSpPr>
          <p:nvPr userDrawn="1"/>
        </p:nvSpPr>
        <p:spPr>
          <a:xfrm>
            <a:off x="759111" y="2030748"/>
            <a:ext cx="1508760" cy="150876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27" name="Picture Placeholder 3">
            <a:extLst>
              <a:ext uri="{FF2B5EF4-FFF2-40B4-BE49-F238E27FC236}">
                <a16:creationId xmlns:a16="http://schemas.microsoft.com/office/drawing/2014/main" id="{831AC394-0DDA-6F4A-B2D3-6D95CD866486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1086454" y="2358091"/>
            <a:ext cx="854075" cy="854075"/>
          </a:xfrm>
        </p:spPr>
        <p:txBody>
          <a:bodyPr rtlCol="0"/>
          <a:lstStyle>
            <a:lvl1pPr marL="0" indent="0">
              <a:buNone/>
              <a:defRPr/>
            </a:lvl1pPr>
          </a:lstStyle>
          <a:p>
            <a:pPr rtl="0"/>
            <a:r>
              <a:rPr lang="en-GB" noProof="0"/>
              <a:t>Click icon to add picture</a:t>
            </a:r>
          </a:p>
        </p:txBody>
      </p:sp>
      <p:sp>
        <p:nvSpPr>
          <p:cNvPr id="28" name="Picture Placeholder 3">
            <a:extLst>
              <a:ext uri="{FF2B5EF4-FFF2-40B4-BE49-F238E27FC236}">
                <a16:creationId xmlns:a16="http://schemas.microsoft.com/office/drawing/2014/main" id="{B1A58D5B-A4BA-F446-90DA-1B6B207869A8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3380176" y="2358091"/>
            <a:ext cx="854075" cy="854075"/>
          </a:xfrm>
        </p:spPr>
        <p:txBody>
          <a:bodyPr rtlCol="0"/>
          <a:lstStyle>
            <a:lvl1pPr marL="0" indent="0">
              <a:buNone/>
              <a:defRPr/>
            </a:lvl1pPr>
          </a:lstStyle>
          <a:p>
            <a:pPr rtl="0"/>
            <a:r>
              <a:rPr lang="en-GB" noProof="0"/>
              <a:t>Click icon to add picture</a:t>
            </a:r>
          </a:p>
        </p:txBody>
      </p:sp>
      <p:sp>
        <p:nvSpPr>
          <p:cNvPr id="29" name="Picture Placeholder 3">
            <a:extLst>
              <a:ext uri="{FF2B5EF4-FFF2-40B4-BE49-F238E27FC236}">
                <a16:creationId xmlns:a16="http://schemas.microsoft.com/office/drawing/2014/main" id="{7912C149-C249-1940-AF83-360853E78C26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5673898" y="2358091"/>
            <a:ext cx="854075" cy="854075"/>
          </a:xfrm>
        </p:spPr>
        <p:txBody>
          <a:bodyPr rtlCol="0"/>
          <a:lstStyle>
            <a:lvl1pPr marL="0" indent="0">
              <a:buNone/>
              <a:defRPr/>
            </a:lvl1pPr>
          </a:lstStyle>
          <a:p>
            <a:pPr rtl="0"/>
            <a:r>
              <a:rPr lang="en-GB" noProof="0"/>
              <a:t>Click icon to add picture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D24854E3-04DE-4154-AD8A-9F8AC3E4EE33}"/>
              </a:ext>
            </a:extLst>
          </p:cNvPr>
          <p:cNvSpPr/>
          <p:nvPr userDrawn="1"/>
        </p:nvSpPr>
        <p:spPr>
          <a:xfrm>
            <a:off x="7632650" y="86714"/>
            <a:ext cx="4472635" cy="6684572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31000"/>
                </a:schemeClr>
              </a:gs>
            </a:gsLst>
            <a:lin ang="12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41" name="Picture Placeholder 40">
            <a:extLst>
              <a:ext uri="{FF2B5EF4-FFF2-40B4-BE49-F238E27FC236}">
                <a16:creationId xmlns:a16="http://schemas.microsoft.com/office/drawing/2014/main" id="{5BDD2BB3-B6A3-404C-846E-13E06B2F1662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7632650" y="86714"/>
            <a:ext cx="4472635" cy="6478538"/>
          </a:xfrm>
          <a:custGeom>
            <a:avLst/>
            <a:gdLst>
              <a:gd name="connsiteX0" fmla="*/ 376782 w 4559351"/>
              <a:gd name="connsiteY0" fmla="*/ 5927210 h 6604145"/>
              <a:gd name="connsiteX1" fmla="*/ 1519837 w 4559351"/>
              <a:gd name="connsiteY1" fmla="*/ 6224579 h 6604145"/>
              <a:gd name="connsiteX2" fmla="*/ 1067656 w 4559351"/>
              <a:gd name="connsiteY2" fmla="*/ 6604145 h 6604145"/>
              <a:gd name="connsiteX3" fmla="*/ 567431 w 4559351"/>
              <a:gd name="connsiteY3" fmla="*/ 6347235 h 6604145"/>
              <a:gd name="connsiteX4" fmla="*/ 3770030 w 4559351"/>
              <a:gd name="connsiteY4" fmla="*/ 4729122 h 6604145"/>
              <a:gd name="connsiteX5" fmla="*/ 3830234 w 4559351"/>
              <a:gd name="connsiteY5" fmla="*/ 4893659 h 6604145"/>
              <a:gd name="connsiteX6" fmla="*/ 3125854 w 4559351"/>
              <a:gd name="connsiteY6" fmla="*/ 4949110 h 6604145"/>
              <a:gd name="connsiteX7" fmla="*/ 3170574 w 4559351"/>
              <a:gd name="connsiteY7" fmla="*/ 4030224 h 6604145"/>
              <a:gd name="connsiteX8" fmla="*/ 3437863 w 4559351"/>
              <a:gd name="connsiteY8" fmla="*/ 4760691 h 6604145"/>
              <a:gd name="connsiteX9" fmla="*/ 2793688 w 4559351"/>
              <a:gd name="connsiteY9" fmla="*/ 4980680 h 6604145"/>
              <a:gd name="connsiteX10" fmla="*/ 2501683 w 4559351"/>
              <a:gd name="connsiteY10" fmla="*/ 5003670 h 6604145"/>
              <a:gd name="connsiteX11" fmla="*/ 0 w 4559351"/>
              <a:gd name="connsiteY11" fmla="*/ 3396395 h 6604145"/>
              <a:gd name="connsiteX12" fmla="*/ 3032435 w 4559351"/>
              <a:gd name="connsiteY12" fmla="*/ 3966867 h 6604145"/>
              <a:gd name="connsiteX13" fmla="*/ 1101460 w 4559351"/>
              <a:gd name="connsiteY13" fmla="*/ 6039845 h 6604145"/>
              <a:gd name="connsiteX14" fmla="*/ 10881 w 4559351"/>
              <a:gd name="connsiteY14" fmla="*/ 5508230 h 6604145"/>
              <a:gd name="connsiteX15" fmla="*/ 0 w 4559351"/>
              <a:gd name="connsiteY15" fmla="*/ 5475113 h 6604145"/>
              <a:gd name="connsiteX16" fmla="*/ 0 w 4559351"/>
              <a:gd name="connsiteY16" fmla="*/ 2843941 h 6604145"/>
              <a:gd name="connsiteX17" fmla="*/ 1605508 w 4559351"/>
              <a:gd name="connsiteY17" fmla="*/ 3374908 h 6604145"/>
              <a:gd name="connsiteX18" fmla="*/ 1482045 w 4559351"/>
              <a:gd name="connsiteY18" fmla="*/ 3547687 h 6604145"/>
              <a:gd name="connsiteX19" fmla="*/ 0 w 4559351"/>
              <a:gd name="connsiteY19" fmla="*/ 3206607 h 6604145"/>
              <a:gd name="connsiteX20" fmla="*/ 0 w 4559351"/>
              <a:gd name="connsiteY20" fmla="*/ 0 h 6604145"/>
              <a:gd name="connsiteX21" fmla="*/ 4559351 w 4559351"/>
              <a:gd name="connsiteY21" fmla="*/ 0 h 6604145"/>
              <a:gd name="connsiteX22" fmla="*/ 4559351 w 4559351"/>
              <a:gd name="connsiteY22" fmla="*/ 4284646 h 6604145"/>
              <a:gd name="connsiteX23" fmla="*/ 0 w 4559351"/>
              <a:gd name="connsiteY23" fmla="*/ 2645102 h 66041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4559351" h="6604145">
                <a:moveTo>
                  <a:pt x="376782" y="5927210"/>
                </a:moveTo>
                <a:lnTo>
                  <a:pt x="1519837" y="6224579"/>
                </a:lnTo>
                <a:lnTo>
                  <a:pt x="1067656" y="6604145"/>
                </a:lnTo>
                <a:lnTo>
                  <a:pt x="567431" y="6347235"/>
                </a:lnTo>
                <a:close/>
                <a:moveTo>
                  <a:pt x="3770030" y="4729122"/>
                </a:moveTo>
                <a:lnTo>
                  <a:pt x="3830234" y="4893659"/>
                </a:lnTo>
                <a:lnTo>
                  <a:pt x="3125854" y="4949110"/>
                </a:lnTo>
                <a:close/>
                <a:moveTo>
                  <a:pt x="3170574" y="4030224"/>
                </a:moveTo>
                <a:lnTo>
                  <a:pt x="3437863" y="4760691"/>
                </a:lnTo>
                <a:lnTo>
                  <a:pt x="2793688" y="4980680"/>
                </a:lnTo>
                <a:lnTo>
                  <a:pt x="2501683" y="5003670"/>
                </a:lnTo>
                <a:close/>
                <a:moveTo>
                  <a:pt x="0" y="3396395"/>
                </a:moveTo>
                <a:lnTo>
                  <a:pt x="3032435" y="3966867"/>
                </a:lnTo>
                <a:lnTo>
                  <a:pt x="1101460" y="6039845"/>
                </a:lnTo>
                <a:lnTo>
                  <a:pt x="10881" y="5508230"/>
                </a:lnTo>
                <a:lnTo>
                  <a:pt x="0" y="5475113"/>
                </a:lnTo>
                <a:close/>
                <a:moveTo>
                  <a:pt x="0" y="2843941"/>
                </a:moveTo>
                <a:lnTo>
                  <a:pt x="1605508" y="3374908"/>
                </a:lnTo>
                <a:lnTo>
                  <a:pt x="1482045" y="3547687"/>
                </a:lnTo>
                <a:lnTo>
                  <a:pt x="0" y="3206607"/>
                </a:lnTo>
                <a:close/>
                <a:moveTo>
                  <a:pt x="0" y="0"/>
                </a:moveTo>
                <a:lnTo>
                  <a:pt x="4559351" y="0"/>
                </a:lnTo>
                <a:lnTo>
                  <a:pt x="4559351" y="4284646"/>
                </a:lnTo>
                <a:lnTo>
                  <a:pt x="0" y="2645102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1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noProof="0"/>
              <a:t>Insert or Drag and Drop Image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en-GB" noProof="0"/>
              <a:t>Click to edit Master title style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en-GB" noProof="0"/>
              <a:t>Add a footer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F5B3657-F2AE-455A-BF81-1A0C2ACECD2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726075" y="4688112"/>
            <a:ext cx="2160588" cy="900000"/>
          </a:xfrm>
        </p:spPr>
        <p:txBody>
          <a:bodyPr rtlCol="0"/>
          <a:lstStyle>
            <a:lvl1pPr marL="0" indent="0" algn="ctr">
              <a:buNone/>
              <a:defRPr sz="1600"/>
            </a:lvl1pPr>
          </a:lstStyle>
          <a:p>
            <a:pPr lvl="0" rtl="0"/>
            <a:r>
              <a:rPr lang="en-GB" noProof="0"/>
              <a:t>Bullet Description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A983D98-E0AB-429A-9EC2-B50D4216D69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20543" y="4688112"/>
            <a:ext cx="2160588" cy="900000"/>
          </a:xfrm>
        </p:spPr>
        <p:txBody>
          <a:bodyPr rtlCol="0"/>
          <a:lstStyle>
            <a:lvl1pPr marL="0" indent="0" algn="ctr">
              <a:buNone/>
              <a:defRPr sz="1600"/>
            </a:lvl1pPr>
          </a:lstStyle>
          <a:p>
            <a:pPr lvl="0" rtl="0"/>
            <a:r>
              <a:rPr lang="en-GB" noProof="0"/>
              <a:t>Bullet Description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B3F7825-EB73-4976-9D8D-BAD8C8FCEA8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1800" y="3926334"/>
            <a:ext cx="2160000" cy="504000"/>
          </a:xfrm>
        </p:spPr>
        <p:txBody>
          <a:bodyPr rtlCol="0"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 rtl="0"/>
            <a:r>
              <a:rPr lang="en-GB" noProof="0"/>
              <a:t>Bullet 1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D972951-9088-4993-8DED-9DA3B6B08CF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726076" y="3926335"/>
            <a:ext cx="2160587" cy="504000"/>
          </a:xfrm>
        </p:spPr>
        <p:txBody>
          <a:bodyPr rtlCol="0"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 rtl="0"/>
            <a:r>
              <a:rPr lang="en-GB" noProof="0"/>
              <a:t>Bullet 2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48424FDD-507C-4199-BFC6-8BC01D8992B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020543" y="3926335"/>
            <a:ext cx="2160588" cy="504000"/>
          </a:xfrm>
        </p:spPr>
        <p:txBody>
          <a:bodyPr rtlCol="0"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 rtl="0"/>
            <a:r>
              <a:rPr lang="en-GB" noProof="0"/>
              <a:t>Bullet 3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DA4566DA-C848-4A27-BBC8-722932FFD7F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32094" y="4683350"/>
            <a:ext cx="2160000" cy="900000"/>
          </a:xfrm>
        </p:spPr>
        <p:txBody>
          <a:bodyPr rtlCol="0"/>
          <a:lstStyle>
            <a:lvl1pPr marL="0" indent="0" algn="ctr">
              <a:buNone/>
              <a:defRPr sz="1600"/>
            </a:lvl1pPr>
          </a:lstStyle>
          <a:p>
            <a:pPr lvl="0" rtl="0"/>
            <a:r>
              <a:rPr lang="en-GB" noProof="0"/>
              <a:t>Bullet Description</a:t>
            </a:r>
          </a:p>
        </p:txBody>
      </p:sp>
      <p:sp>
        <p:nvSpPr>
          <p:cNvPr id="51" name="Octagon 50">
            <a:extLst>
              <a:ext uri="{FF2B5EF4-FFF2-40B4-BE49-F238E27FC236}">
                <a16:creationId xmlns:a16="http://schemas.microsoft.com/office/drawing/2014/main" id="{758B0359-60B9-4D73-825D-ACE303A61C50}"/>
              </a:ext>
            </a:extLst>
          </p:cNvPr>
          <p:cNvSpPr/>
          <p:nvPr userDrawn="1"/>
        </p:nvSpPr>
        <p:spPr>
          <a:xfrm rot="1361022">
            <a:off x="11394972" y="6053793"/>
            <a:ext cx="634795" cy="634795"/>
          </a:xfrm>
          <a:prstGeom prst="octagon">
            <a:avLst/>
          </a:prstGeom>
          <a:noFill/>
          <a:ln w="3175">
            <a:solidFill>
              <a:schemeClr val="bg1">
                <a:lumMod val="8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09921541-DECE-43BB-BF92-A4B5D5EE5469}"/>
              </a:ext>
            </a:extLst>
          </p:cNvPr>
          <p:cNvSpPr/>
          <p:nvPr userDrawn="1"/>
        </p:nvSpPr>
        <p:spPr>
          <a:xfrm>
            <a:off x="11533871" y="6185902"/>
            <a:ext cx="73515" cy="7351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>
              <a:solidFill>
                <a:schemeClr val="accent1"/>
              </a:solidFill>
            </a:endParaRP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83095B3B-1284-4E49-BE50-9C84BE7E58B6}"/>
              </a:ext>
            </a:extLst>
          </p:cNvPr>
          <p:cNvSpPr/>
          <p:nvPr userDrawn="1"/>
        </p:nvSpPr>
        <p:spPr>
          <a:xfrm>
            <a:off x="11892084" y="6561525"/>
            <a:ext cx="100439" cy="100439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7491DD10-64CD-40CA-A0BB-397696C0C168}"/>
              </a:ext>
            </a:extLst>
          </p:cNvPr>
          <p:cNvSpPr/>
          <p:nvPr userDrawn="1"/>
        </p:nvSpPr>
        <p:spPr>
          <a:xfrm>
            <a:off x="11342875" y="5990144"/>
            <a:ext cx="260512" cy="260512"/>
          </a:xfrm>
          <a:prstGeom prst="ellipse">
            <a:avLst/>
          </a:prstGeom>
          <a:noFill/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>
              <a:solidFill>
                <a:schemeClr val="accent1"/>
              </a:solidFill>
            </a:endParaRPr>
          </a:p>
        </p:txBody>
      </p:sp>
      <p:sp>
        <p:nvSpPr>
          <p:cNvPr id="55" name="Slide Number Placeholder 54">
            <a:extLst>
              <a:ext uri="{FF2B5EF4-FFF2-40B4-BE49-F238E27FC236}">
                <a16:creationId xmlns:a16="http://schemas.microsoft.com/office/drawing/2014/main" id="{8702E81C-40F0-489E-8339-0139157E6327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en-GB" noProof="0" smtClean="0"/>
              <a:pPr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2843132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ctagon 6">
            <a:extLst>
              <a:ext uri="{FF2B5EF4-FFF2-40B4-BE49-F238E27FC236}">
                <a16:creationId xmlns:a16="http://schemas.microsoft.com/office/drawing/2014/main" id="{12B87281-2FCA-44C5-BFC9-FD653787EFC4}"/>
              </a:ext>
            </a:extLst>
          </p:cNvPr>
          <p:cNvSpPr/>
          <p:nvPr/>
        </p:nvSpPr>
        <p:spPr>
          <a:xfrm rot="1361022">
            <a:off x="11394972" y="6053793"/>
            <a:ext cx="634795" cy="634795"/>
          </a:xfrm>
          <a:prstGeom prst="octagon">
            <a:avLst/>
          </a:prstGeom>
          <a:noFill/>
          <a:ln w="3175">
            <a:solidFill>
              <a:schemeClr val="bg1">
                <a:lumMod val="8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90F41A2-6535-4CA6-81E4-026A5B56D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pPr rtl="0"/>
            <a:r>
              <a:rPr lang="en-GB" noProof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3AB95C-7DD4-4796-80E4-1B7466A2A0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2000" y="1152000"/>
            <a:ext cx="11340000" cy="468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 rtl="0"/>
            <a:r>
              <a:rPr lang="en-GB" noProof="0"/>
              <a:t>Click to edit Master text styles</a:t>
            </a:r>
          </a:p>
          <a:p>
            <a:pPr lvl="1" rtl="0"/>
            <a:r>
              <a:rPr lang="en-GB" noProof="0"/>
              <a:t>Second level</a:t>
            </a:r>
          </a:p>
          <a:p>
            <a:pPr lvl="2" rtl="0"/>
            <a:r>
              <a:rPr lang="en-GB" noProof="0"/>
              <a:t>Third level</a:t>
            </a:r>
          </a:p>
          <a:p>
            <a:pPr lvl="3" rtl="0"/>
            <a:r>
              <a:rPr lang="en-GB" noProof="0"/>
              <a:t>Fourth level</a:t>
            </a:r>
          </a:p>
          <a:p>
            <a:pPr lvl="4" rtl="0"/>
            <a:r>
              <a:rPr lang="en-GB" noProof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879C91-B77F-4273-9A27-A3535FB889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1999" y="6188628"/>
            <a:ext cx="8784941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en-GB" noProof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CA3099-A94F-4C3E-BC29-780EDD38F7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96369" y="6155190"/>
            <a:ext cx="432000" cy="432000"/>
          </a:xfrm>
          <a:prstGeom prst="ellipse">
            <a:avLst/>
          </a:prstGeom>
          <a:noFill/>
          <a:ln w="3175">
            <a:solidFill>
              <a:schemeClr val="accent1"/>
            </a:solidFill>
          </a:ln>
        </p:spPr>
        <p:txBody>
          <a:bodyPr vert="horz" lIns="0" tIns="0" rIns="0" bIns="0" rtlCol="0" anchor="ctr"/>
          <a:lstStyle>
            <a:lvl1pPr algn="ctr">
              <a:defRPr sz="1200" b="1" i="1">
                <a:solidFill>
                  <a:schemeClr val="tx1"/>
                </a:solidFill>
                <a:latin typeface="+mj-lt"/>
              </a:defRPr>
            </a:lvl1pPr>
          </a:lstStyle>
          <a:p>
            <a:pPr rtl="0"/>
            <a:fld id="{19B51A1E-902D-48AF-9020-955120F399B6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B66BF03E-F48E-4C0A-9078-07AC4DDF896A}"/>
              </a:ext>
            </a:extLst>
          </p:cNvPr>
          <p:cNvSpPr/>
          <p:nvPr/>
        </p:nvSpPr>
        <p:spPr>
          <a:xfrm>
            <a:off x="11533871" y="6185902"/>
            <a:ext cx="73515" cy="7351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>
              <a:solidFill>
                <a:schemeClr val="accent1"/>
              </a:solidFill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9F827500-FC74-463C-9312-BC59104AEBD6}"/>
              </a:ext>
            </a:extLst>
          </p:cNvPr>
          <p:cNvSpPr/>
          <p:nvPr/>
        </p:nvSpPr>
        <p:spPr>
          <a:xfrm>
            <a:off x="11892084" y="6561525"/>
            <a:ext cx="100439" cy="100439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10EE18F-610D-4230-BA82-4E5007401ADD}"/>
              </a:ext>
            </a:extLst>
          </p:cNvPr>
          <p:cNvSpPr txBox="1"/>
          <p:nvPr/>
        </p:nvSpPr>
        <p:spPr>
          <a:xfrm>
            <a:off x="8734570" y="6278857"/>
            <a:ext cx="2510557" cy="18466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 rtl="0"/>
            <a:r>
              <a:rPr lang="en-GB" sz="1200" noProof="0">
                <a:solidFill>
                  <a:schemeClr val="tx2"/>
                </a:solidFill>
                <a:latin typeface="+mj-lt"/>
              </a:rPr>
              <a:t>Your Logo or Name Here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2AF375EA-F235-4EAA-A52F-D6BF0D6EDDCA}"/>
              </a:ext>
            </a:extLst>
          </p:cNvPr>
          <p:cNvSpPr/>
          <p:nvPr/>
        </p:nvSpPr>
        <p:spPr>
          <a:xfrm>
            <a:off x="11342875" y="5990144"/>
            <a:ext cx="260512" cy="260512"/>
          </a:xfrm>
          <a:prstGeom prst="ellipse">
            <a:avLst/>
          </a:prstGeom>
          <a:noFill/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>
              <a:solidFill>
                <a:schemeClr val="accent1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E3C8C5B-6356-4B7C-887C-A436D7DB4059}"/>
              </a:ext>
            </a:extLst>
          </p:cNvPr>
          <p:cNvSpPr/>
          <p:nvPr/>
        </p:nvSpPr>
        <p:spPr>
          <a:xfrm>
            <a:off x="0" y="6771286"/>
            <a:ext cx="12192000" cy="8671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3120C00-0FF6-411F-B2D6-C625ED6BD241}"/>
              </a:ext>
            </a:extLst>
          </p:cNvPr>
          <p:cNvSpPr/>
          <p:nvPr/>
        </p:nvSpPr>
        <p:spPr>
          <a:xfrm>
            <a:off x="0" y="0"/>
            <a:ext cx="12192000" cy="8671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D142C1D-78E5-4AD5-BEF3-C015D6E3FEBD}"/>
              </a:ext>
            </a:extLst>
          </p:cNvPr>
          <p:cNvSpPr/>
          <p:nvPr/>
        </p:nvSpPr>
        <p:spPr>
          <a:xfrm rot="5400000">
            <a:off x="-3385643" y="3385642"/>
            <a:ext cx="6858001" cy="8671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00D9306-2240-47FF-AA2F-DC7C26A008A4}"/>
              </a:ext>
            </a:extLst>
          </p:cNvPr>
          <p:cNvSpPr/>
          <p:nvPr/>
        </p:nvSpPr>
        <p:spPr>
          <a:xfrm rot="5400000">
            <a:off x="8719643" y="3385643"/>
            <a:ext cx="6858000" cy="8671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946163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3" r:id="rId2"/>
    <p:sldLayoutId id="2147483664" r:id="rId3"/>
    <p:sldLayoutId id="2147483650" r:id="rId4"/>
    <p:sldLayoutId id="2147483652" r:id="rId5"/>
    <p:sldLayoutId id="2147483656" r:id="rId6"/>
    <p:sldLayoutId id="2147483657" r:id="rId7"/>
    <p:sldLayoutId id="2147483685" r:id="rId8"/>
    <p:sldLayoutId id="2147483684" r:id="rId9"/>
    <p:sldLayoutId id="2147483683" r:id="rId10"/>
    <p:sldLayoutId id="2147483668" r:id="rId11"/>
    <p:sldLayoutId id="2147483682" r:id="rId12"/>
    <p:sldLayoutId id="2147483670" r:id="rId13"/>
    <p:sldLayoutId id="2147483653" r:id="rId14"/>
    <p:sldLayoutId id="2147483673" r:id="rId15"/>
    <p:sldLayoutId id="2147483674" r:id="rId16"/>
    <p:sldLayoutId id="2147483676" r:id="rId17"/>
    <p:sldLayoutId id="2147483677" r:id="rId18"/>
    <p:sldLayoutId id="2147483654" r:id="rId19"/>
    <p:sldLayoutId id="2147483660" r:id="rId20"/>
    <p:sldLayoutId id="2147483661" r:id="rId21"/>
    <p:sldLayoutId id="2147483678" r:id="rId22"/>
    <p:sldLayoutId id="2147483680" r:id="rId2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2925" indent="-276225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096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763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430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2.jpeg"/><Relationship Id="rId7" Type="http://schemas.openxmlformats.org/officeDocument/2006/relationships/image" Target="../media/image16.svg"/><Relationship Id="rId12" Type="http://schemas.openxmlformats.org/officeDocument/2006/relationships/image" Target="../media/image20.sv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4.png"/><Relationship Id="rId11" Type="http://schemas.openxmlformats.org/officeDocument/2006/relationships/image" Target="../media/image16.png"/><Relationship Id="rId5" Type="http://schemas.openxmlformats.org/officeDocument/2006/relationships/image" Target="../media/image14.svg"/><Relationship Id="rId10" Type="http://schemas.openxmlformats.org/officeDocument/2006/relationships/hyperlink" Target="http://www.fabrikcam.com/" TargetMode="External"/><Relationship Id="rId4" Type="http://schemas.openxmlformats.org/officeDocument/2006/relationships/image" Target="../media/image13.png"/><Relationship Id="rId9" Type="http://schemas.openxmlformats.org/officeDocument/2006/relationships/image" Target="../media/image18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Placeholder 19" descr="A close-up of a tree&#10;&#10;Description generated with high confidence">
            <a:extLst>
              <a:ext uri="{FF2B5EF4-FFF2-40B4-BE49-F238E27FC236}">
                <a16:creationId xmlns:a16="http://schemas.microsoft.com/office/drawing/2014/main" id="{3072B96B-8E35-4D15-80A0-1DD4745F75B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2E3EA56B-BEB0-4656-A20B-D15F03B7ACA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rtlCol="0"/>
          <a:lstStyle/>
          <a:p>
            <a:pPr rtl="0"/>
            <a:r>
              <a:rPr lang="en-GB" dirty="0"/>
              <a:t>NORFOLK QUIZ</a:t>
            </a:r>
          </a:p>
        </p:txBody>
      </p:sp>
      <p:sp>
        <p:nvSpPr>
          <p:cNvPr id="47" name="Freeform: Shape 46" title="geometric shape">
            <a:extLst>
              <a:ext uri="{FF2B5EF4-FFF2-40B4-BE49-F238E27FC236}">
                <a16:creationId xmlns:a16="http://schemas.microsoft.com/office/drawing/2014/main" id="{B6D0B8EE-8E06-4051-87BF-62C153F3FBBB}"/>
              </a:ext>
            </a:extLst>
          </p:cNvPr>
          <p:cNvSpPr/>
          <p:nvPr/>
        </p:nvSpPr>
        <p:spPr>
          <a:xfrm rot="4308689">
            <a:off x="5269765" y="1275138"/>
            <a:ext cx="1980696" cy="2066510"/>
          </a:xfrm>
          <a:custGeom>
            <a:avLst/>
            <a:gdLst>
              <a:gd name="connsiteX0" fmla="*/ 0 w 1980696"/>
              <a:gd name="connsiteY0" fmla="*/ 2066510 h 2066510"/>
              <a:gd name="connsiteX1" fmla="*/ 1138078 w 1980696"/>
              <a:gd name="connsiteY1" fmla="*/ 0 h 2066510"/>
              <a:gd name="connsiteX2" fmla="*/ 1980696 w 1980696"/>
              <a:gd name="connsiteY2" fmla="*/ 1530016 h 2066510"/>
              <a:gd name="connsiteX3" fmla="*/ 1459417 w 1980696"/>
              <a:gd name="connsiteY3" fmla="*/ 2066510 h 2066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80696" h="2066510">
                <a:moveTo>
                  <a:pt x="0" y="2066510"/>
                </a:moveTo>
                <a:lnTo>
                  <a:pt x="1138078" y="0"/>
                </a:lnTo>
                <a:lnTo>
                  <a:pt x="1980696" y="1530016"/>
                </a:lnTo>
                <a:lnTo>
                  <a:pt x="1459417" y="2066510"/>
                </a:lnTo>
                <a:close/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BD4810-AE34-85CA-7D9C-ACF9AFECF1B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How much do you know about where you live?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52348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2E3EA56B-BEB0-4656-A20B-D15F03B7ACA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rtlCol="0"/>
          <a:lstStyle/>
          <a:p>
            <a:pPr rtl="0"/>
            <a:r>
              <a:rPr lang="en-GB" dirty="0"/>
              <a:t>How long is Norfolk’s coastline?</a:t>
            </a:r>
          </a:p>
        </p:txBody>
      </p:sp>
      <p:grpSp>
        <p:nvGrpSpPr>
          <p:cNvPr id="60" name="Group 59" title="geometric shape">
            <a:extLst>
              <a:ext uri="{FF2B5EF4-FFF2-40B4-BE49-F238E27FC236}">
                <a16:creationId xmlns:a16="http://schemas.microsoft.com/office/drawing/2014/main" id="{502D7333-D43E-4F9D-B14F-59FA693F743A}"/>
              </a:ext>
            </a:extLst>
          </p:cNvPr>
          <p:cNvGrpSpPr/>
          <p:nvPr/>
        </p:nvGrpSpPr>
        <p:grpSpPr>
          <a:xfrm>
            <a:off x="8203224" y="-109"/>
            <a:ext cx="3081180" cy="3011457"/>
            <a:chOff x="8203224" y="-109"/>
            <a:chExt cx="3081180" cy="3011457"/>
          </a:xfrm>
        </p:grpSpPr>
        <p:sp>
          <p:nvSpPr>
            <p:cNvPr id="50" name="Freeform: Shape 13">
              <a:extLst>
                <a:ext uri="{FF2B5EF4-FFF2-40B4-BE49-F238E27FC236}">
                  <a16:creationId xmlns:a16="http://schemas.microsoft.com/office/drawing/2014/main" id="{59FDA323-CBDE-41E6-924C-03E74A614CC9}"/>
                </a:ext>
              </a:extLst>
            </p:cNvPr>
            <p:cNvSpPr/>
            <p:nvPr/>
          </p:nvSpPr>
          <p:spPr>
            <a:xfrm rot="4308689">
              <a:off x="8775952" y="408682"/>
              <a:ext cx="1980696" cy="2066510"/>
            </a:xfrm>
            <a:custGeom>
              <a:avLst/>
              <a:gdLst>
                <a:gd name="connsiteX0" fmla="*/ 0 w 1980696"/>
                <a:gd name="connsiteY0" fmla="*/ 2066510 h 2066510"/>
                <a:gd name="connsiteX1" fmla="*/ 1138078 w 1980696"/>
                <a:gd name="connsiteY1" fmla="*/ 0 h 2066510"/>
                <a:gd name="connsiteX2" fmla="*/ 1980696 w 1980696"/>
                <a:gd name="connsiteY2" fmla="*/ 1530016 h 2066510"/>
                <a:gd name="connsiteX3" fmla="*/ 1459417 w 1980696"/>
                <a:gd name="connsiteY3" fmla="*/ 2066510 h 2066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80696" h="2066510">
                  <a:moveTo>
                    <a:pt x="0" y="2066510"/>
                  </a:moveTo>
                  <a:lnTo>
                    <a:pt x="1138078" y="0"/>
                  </a:lnTo>
                  <a:lnTo>
                    <a:pt x="1980696" y="1530016"/>
                  </a:lnTo>
                  <a:lnTo>
                    <a:pt x="1459417" y="2066510"/>
                  </a:lnTo>
                  <a:close/>
                </a:path>
              </a:pathLst>
            </a:cu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9CE92FB3-8AD8-47EB-97CA-0ECDC09120D0}"/>
                </a:ext>
              </a:extLst>
            </p:cNvPr>
            <p:cNvSpPr/>
            <p:nvPr/>
          </p:nvSpPr>
          <p:spPr>
            <a:xfrm rot="13830869">
              <a:off x="9042191" y="2734930"/>
              <a:ext cx="346713" cy="206124"/>
            </a:xfrm>
            <a:custGeom>
              <a:avLst/>
              <a:gdLst>
                <a:gd name="connsiteX0" fmla="*/ 346713 w 346713"/>
                <a:gd name="connsiteY0" fmla="*/ 206124 h 206124"/>
                <a:gd name="connsiteX1" fmla="*/ 0 w 346713"/>
                <a:gd name="connsiteY1" fmla="*/ 206124 h 206124"/>
                <a:gd name="connsiteX2" fmla="*/ 86666 w 346713"/>
                <a:gd name="connsiteY2" fmla="*/ 0 h 206124"/>
                <a:gd name="connsiteX3" fmla="*/ 346713 w 346713"/>
                <a:gd name="connsiteY3" fmla="*/ 206124 h 206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6713" h="206124">
                  <a:moveTo>
                    <a:pt x="346713" y="206124"/>
                  </a:moveTo>
                  <a:lnTo>
                    <a:pt x="0" y="206124"/>
                  </a:lnTo>
                  <a:lnTo>
                    <a:pt x="86666" y="0"/>
                  </a:lnTo>
                  <a:lnTo>
                    <a:pt x="346713" y="206124"/>
                  </a:lnTo>
                  <a:close/>
                </a:path>
              </a:pathLst>
            </a:cu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/>
            </a:p>
          </p:txBody>
        </p:sp>
        <p:sp>
          <p:nvSpPr>
            <p:cNvPr id="52" name="Freeform: Shape 17">
              <a:extLst>
                <a:ext uri="{FF2B5EF4-FFF2-40B4-BE49-F238E27FC236}">
                  <a16:creationId xmlns:a16="http://schemas.microsoft.com/office/drawing/2014/main" id="{4F13AF84-D580-486F-B6A7-DD766242180B}"/>
                </a:ext>
              </a:extLst>
            </p:cNvPr>
            <p:cNvSpPr/>
            <p:nvPr/>
          </p:nvSpPr>
          <p:spPr>
            <a:xfrm rot="12431080">
              <a:off x="9113375" y="2470891"/>
              <a:ext cx="710669" cy="335543"/>
            </a:xfrm>
            <a:custGeom>
              <a:avLst/>
              <a:gdLst>
                <a:gd name="connsiteX0" fmla="*/ 710669 w 710669"/>
                <a:gd name="connsiteY0" fmla="*/ 176660 h 335543"/>
                <a:gd name="connsiteX1" fmla="*/ 0 w 710669"/>
                <a:gd name="connsiteY1" fmla="*/ 335543 h 335543"/>
                <a:gd name="connsiteX2" fmla="*/ 141082 w 710669"/>
                <a:gd name="connsiteY2" fmla="*/ 0 h 335543"/>
                <a:gd name="connsiteX3" fmla="*/ 487795 w 710669"/>
                <a:gd name="connsiteY3" fmla="*/ 0 h 335543"/>
                <a:gd name="connsiteX4" fmla="*/ 710669 w 710669"/>
                <a:gd name="connsiteY4" fmla="*/ 176660 h 335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0669" h="335543">
                  <a:moveTo>
                    <a:pt x="710669" y="176660"/>
                  </a:moveTo>
                  <a:lnTo>
                    <a:pt x="0" y="335543"/>
                  </a:lnTo>
                  <a:lnTo>
                    <a:pt x="141082" y="0"/>
                  </a:lnTo>
                  <a:lnTo>
                    <a:pt x="487795" y="0"/>
                  </a:lnTo>
                  <a:lnTo>
                    <a:pt x="710669" y="176660"/>
                  </a:lnTo>
                  <a:close/>
                </a:path>
              </a:pathLst>
            </a:cu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/>
            </a:p>
          </p:txBody>
        </p:sp>
        <p:sp>
          <p:nvSpPr>
            <p:cNvPr id="53" name="Freeform: Shape 19">
              <a:extLst>
                <a:ext uri="{FF2B5EF4-FFF2-40B4-BE49-F238E27FC236}">
                  <a16:creationId xmlns:a16="http://schemas.microsoft.com/office/drawing/2014/main" id="{D9B80E43-DA23-4DAF-9988-45904EB5005D}"/>
                </a:ext>
              </a:extLst>
            </p:cNvPr>
            <p:cNvSpPr/>
            <p:nvPr/>
          </p:nvSpPr>
          <p:spPr>
            <a:xfrm rot="4308689">
              <a:off x="8370204" y="-167089"/>
              <a:ext cx="1246227" cy="1580187"/>
            </a:xfrm>
            <a:custGeom>
              <a:avLst/>
              <a:gdLst>
                <a:gd name="connsiteX0" fmla="*/ 0 w 1980696"/>
                <a:gd name="connsiteY0" fmla="*/ 2066510 h 2066510"/>
                <a:gd name="connsiteX1" fmla="*/ 1138078 w 1980696"/>
                <a:gd name="connsiteY1" fmla="*/ 0 h 2066510"/>
                <a:gd name="connsiteX2" fmla="*/ 1980696 w 1980696"/>
                <a:gd name="connsiteY2" fmla="*/ 1530016 h 2066510"/>
                <a:gd name="connsiteX3" fmla="*/ 1459417 w 1980696"/>
                <a:gd name="connsiteY3" fmla="*/ 2066510 h 2066510"/>
                <a:gd name="connsiteX0" fmla="*/ 0 w 1980696"/>
                <a:gd name="connsiteY0" fmla="*/ 1680311 h 1680311"/>
                <a:gd name="connsiteX1" fmla="*/ 1337031 w 1980696"/>
                <a:gd name="connsiteY1" fmla="*/ 0 h 1680311"/>
                <a:gd name="connsiteX2" fmla="*/ 1980696 w 1980696"/>
                <a:gd name="connsiteY2" fmla="*/ 1143817 h 1680311"/>
                <a:gd name="connsiteX3" fmla="*/ 1459417 w 1980696"/>
                <a:gd name="connsiteY3" fmla="*/ 1680311 h 1680311"/>
                <a:gd name="connsiteX4" fmla="*/ 0 w 1980696"/>
                <a:gd name="connsiteY4" fmla="*/ 1680311 h 1680311"/>
                <a:gd name="connsiteX0" fmla="*/ 0 w 1459417"/>
                <a:gd name="connsiteY0" fmla="*/ 1680311 h 1680311"/>
                <a:gd name="connsiteX1" fmla="*/ 1337031 w 1459417"/>
                <a:gd name="connsiteY1" fmla="*/ 0 h 1680311"/>
                <a:gd name="connsiteX2" fmla="*/ 1360698 w 1459417"/>
                <a:gd name="connsiteY2" fmla="*/ 208215 h 1680311"/>
                <a:gd name="connsiteX3" fmla="*/ 1459417 w 1459417"/>
                <a:gd name="connsiteY3" fmla="*/ 1680311 h 1680311"/>
                <a:gd name="connsiteX4" fmla="*/ 0 w 1459417"/>
                <a:gd name="connsiteY4" fmla="*/ 1680311 h 1680311"/>
                <a:gd name="connsiteX0" fmla="*/ 0 w 1360698"/>
                <a:gd name="connsiteY0" fmla="*/ 1680311 h 1688402"/>
                <a:gd name="connsiteX1" fmla="*/ 1337031 w 1360698"/>
                <a:gd name="connsiteY1" fmla="*/ 0 h 1688402"/>
                <a:gd name="connsiteX2" fmla="*/ 1360698 w 1360698"/>
                <a:gd name="connsiteY2" fmla="*/ 208215 h 1688402"/>
                <a:gd name="connsiteX3" fmla="*/ 278710 w 1360698"/>
                <a:gd name="connsiteY3" fmla="*/ 1688402 h 1688402"/>
                <a:gd name="connsiteX4" fmla="*/ 0 w 1360698"/>
                <a:gd name="connsiteY4" fmla="*/ 1680311 h 1688402"/>
                <a:gd name="connsiteX0" fmla="*/ 0 w 1360698"/>
                <a:gd name="connsiteY0" fmla="*/ 1680311 h 1698354"/>
                <a:gd name="connsiteX1" fmla="*/ 1337031 w 1360698"/>
                <a:gd name="connsiteY1" fmla="*/ 0 h 1698354"/>
                <a:gd name="connsiteX2" fmla="*/ 1360698 w 1360698"/>
                <a:gd name="connsiteY2" fmla="*/ 208215 h 1698354"/>
                <a:gd name="connsiteX3" fmla="*/ 415804 w 1360698"/>
                <a:gd name="connsiteY3" fmla="*/ 1698354 h 1698354"/>
                <a:gd name="connsiteX4" fmla="*/ 0 w 1360698"/>
                <a:gd name="connsiteY4" fmla="*/ 1680311 h 1698354"/>
                <a:gd name="connsiteX0" fmla="*/ 0 w 1360698"/>
                <a:gd name="connsiteY0" fmla="*/ 1556337 h 1574380"/>
                <a:gd name="connsiteX1" fmla="*/ 1226116 w 1360698"/>
                <a:gd name="connsiteY1" fmla="*/ 0 h 1574380"/>
                <a:gd name="connsiteX2" fmla="*/ 1360698 w 1360698"/>
                <a:gd name="connsiteY2" fmla="*/ 84241 h 1574380"/>
                <a:gd name="connsiteX3" fmla="*/ 415804 w 1360698"/>
                <a:gd name="connsiteY3" fmla="*/ 1574380 h 1574380"/>
                <a:gd name="connsiteX4" fmla="*/ 0 w 1360698"/>
                <a:gd name="connsiteY4" fmla="*/ 1556337 h 1574380"/>
                <a:gd name="connsiteX0" fmla="*/ 0 w 1303560"/>
                <a:gd name="connsiteY0" fmla="*/ 1556337 h 1574380"/>
                <a:gd name="connsiteX1" fmla="*/ 1226116 w 1303560"/>
                <a:gd name="connsiteY1" fmla="*/ 0 h 1574380"/>
                <a:gd name="connsiteX2" fmla="*/ 1303560 w 1303560"/>
                <a:gd name="connsiteY2" fmla="*/ 105569 h 1574380"/>
                <a:gd name="connsiteX3" fmla="*/ 415804 w 1303560"/>
                <a:gd name="connsiteY3" fmla="*/ 1574380 h 1574380"/>
                <a:gd name="connsiteX4" fmla="*/ 0 w 1303560"/>
                <a:gd name="connsiteY4" fmla="*/ 1556337 h 1574380"/>
                <a:gd name="connsiteX0" fmla="*/ 0 w 1246227"/>
                <a:gd name="connsiteY0" fmla="*/ 1580187 h 1580187"/>
                <a:gd name="connsiteX1" fmla="*/ 1168783 w 1246227"/>
                <a:gd name="connsiteY1" fmla="*/ 0 h 1580187"/>
                <a:gd name="connsiteX2" fmla="*/ 1246227 w 1246227"/>
                <a:gd name="connsiteY2" fmla="*/ 105569 h 1580187"/>
                <a:gd name="connsiteX3" fmla="*/ 358471 w 1246227"/>
                <a:gd name="connsiteY3" fmla="*/ 1574380 h 1580187"/>
                <a:gd name="connsiteX4" fmla="*/ 0 w 1246227"/>
                <a:gd name="connsiteY4" fmla="*/ 1580187 h 15801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46227" h="1580187">
                  <a:moveTo>
                    <a:pt x="0" y="1580187"/>
                  </a:moveTo>
                  <a:lnTo>
                    <a:pt x="1168783" y="0"/>
                  </a:lnTo>
                  <a:lnTo>
                    <a:pt x="1246227" y="105569"/>
                  </a:lnTo>
                  <a:lnTo>
                    <a:pt x="358471" y="1574380"/>
                  </a:lnTo>
                  <a:lnTo>
                    <a:pt x="0" y="1580187"/>
                  </a:lnTo>
                  <a:close/>
                </a:path>
              </a:pathLst>
            </a:cu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/>
            </a:p>
          </p:txBody>
        </p:sp>
        <p:sp>
          <p:nvSpPr>
            <p:cNvPr id="54" name="Freeform: Shape 23">
              <a:extLst>
                <a:ext uri="{FF2B5EF4-FFF2-40B4-BE49-F238E27FC236}">
                  <a16:creationId xmlns:a16="http://schemas.microsoft.com/office/drawing/2014/main" id="{F9FBA27B-A072-4DE9-A04B-B238E9C6C89C}"/>
                </a:ext>
              </a:extLst>
            </p:cNvPr>
            <p:cNvSpPr/>
            <p:nvPr/>
          </p:nvSpPr>
          <p:spPr>
            <a:xfrm rot="17193105">
              <a:off x="10959548" y="1603457"/>
              <a:ext cx="243160" cy="406553"/>
            </a:xfrm>
            <a:custGeom>
              <a:avLst/>
              <a:gdLst>
                <a:gd name="connsiteX0" fmla="*/ 243160 w 243160"/>
                <a:gd name="connsiteY0" fmla="*/ 342071 h 406553"/>
                <a:gd name="connsiteX1" fmla="*/ 156493 w 243160"/>
                <a:gd name="connsiteY1" fmla="*/ 406553 h 406553"/>
                <a:gd name="connsiteX2" fmla="*/ 0 w 243160"/>
                <a:gd name="connsiteY2" fmla="*/ 0 h 406553"/>
                <a:gd name="connsiteX3" fmla="*/ 243160 w 243160"/>
                <a:gd name="connsiteY3" fmla="*/ 342071 h 406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3160" h="406553">
                  <a:moveTo>
                    <a:pt x="243160" y="342071"/>
                  </a:moveTo>
                  <a:lnTo>
                    <a:pt x="156493" y="406553"/>
                  </a:lnTo>
                  <a:lnTo>
                    <a:pt x="0" y="0"/>
                  </a:lnTo>
                  <a:lnTo>
                    <a:pt x="243160" y="342071"/>
                  </a:lnTo>
                  <a:close/>
                </a:path>
              </a:pathLst>
            </a:cu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E67CB484-653D-4AC0-97B9-380A17B2A23B}"/>
                </a:ext>
              </a:extLst>
            </p:cNvPr>
            <p:cNvSpPr/>
            <p:nvPr/>
          </p:nvSpPr>
          <p:spPr>
            <a:xfrm rot="17193105">
              <a:off x="10463812" y="1384386"/>
              <a:ext cx="692798" cy="510610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64876" y="168539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/>
            </a:p>
          </p:txBody>
        </p:sp>
      </p:grp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DFB2076-ED27-384F-AA60-C162A455D1CB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en-GB" smtClean="0"/>
              <a:pPr rtl="0"/>
              <a:t>10</a:t>
            </a:fld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8940F70-C9E6-E522-D5BB-BDBD3A09AE6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A) 100 miles long </a:t>
            </a:r>
          </a:p>
          <a:p>
            <a:r>
              <a:rPr lang="en-GB" dirty="0"/>
              <a:t>B) 60 miles long </a:t>
            </a:r>
          </a:p>
          <a:p>
            <a:r>
              <a:rPr lang="en-GB" dirty="0"/>
              <a:t>C) 80 miles long</a:t>
            </a:r>
            <a:endParaRPr lang="en-US" dirty="0"/>
          </a:p>
        </p:txBody>
      </p:sp>
      <p:pic>
        <p:nvPicPr>
          <p:cNvPr id="7" name="Picture Placeholder 6" descr="Coastline Free Stock Photo - Public Domain Pictures">
            <a:extLst>
              <a:ext uri="{FF2B5EF4-FFF2-40B4-BE49-F238E27FC236}">
                <a16:creationId xmlns:a16="http://schemas.microsoft.com/office/drawing/2014/main" id="{122B24AA-F29B-7FA3-C28A-E6534A4C482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/>
          <a:srcRect l="16286" r="16286"/>
          <a:stretch/>
        </p:blipFill>
        <p:spPr/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C2C90999-6420-BBC5-323F-E13B2A434CC4}"/>
              </a:ext>
            </a:extLst>
          </p:cNvPr>
          <p:cNvSpPr/>
          <p:nvPr/>
        </p:nvSpPr>
        <p:spPr>
          <a:xfrm>
            <a:off x="8323208" y="6155190"/>
            <a:ext cx="2945013" cy="57278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2637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2E3EA56B-BEB0-4656-A20B-D15F03B7ACA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rtlCol="0"/>
          <a:lstStyle/>
          <a:p>
            <a:pPr rtl="0"/>
            <a:r>
              <a:rPr lang="en-GB" dirty="0"/>
              <a:t>How long is Norfolk’s coastline?</a:t>
            </a:r>
          </a:p>
        </p:txBody>
      </p:sp>
      <p:grpSp>
        <p:nvGrpSpPr>
          <p:cNvPr id="60" name="Group 59" title="geometric shape">
            <a:extLst>
              <a:ext uri="{FF2B5EF4-FFF2-40B4-BE49-F238E27FC236}">
                <a16:creationId xmlns:a16="http://schemas.microsoft.com/office/drawing/2014/main" id="{502D7333-D43E-4F9D-B14F-59FA693F743A}"/>
              </a:ext>
            </a:extLst>
          </p:cNvPr>
          <p:cNvGrpSpPr/>
          <p:nvPr/>
        </p:nvGrpSpPr>
        <p:grpSpPr>
          <a:xfrm>
            <a:off x="8203224" y="-109"/>
            <a:ext cx="3081180" cy="3011457"/>
            <a:chOff x="8203224" y="-109"/>
            <a:chExt cx="3081180" cy="3011457"/>
          </a:xfrm>
        </p:grpSpPr>
        <p:sp>
          <p:nvSpPr>
            <p:cNvPr id="50" name="Freeform: Shape 13">
              <a:extLst>
                <a:ext uri="{FF2B5EF4-FFF2-40B4-BE49-F238E27FC236}">
                  <a16:creationId xmlns:a16="http://schemas.microsoft.com/office/drawing/2014/main" id="{59FDA323-CBDE-41E6-924C-03E74A614CC9}"/>
                </a:ext>
              </a:extLst>
            </p:cNvPr>
            <p:cNvSpPr/>
            <p:nvPr/>
          </p:nvSpPr>
          <p:spPr>
            <a:xfrm rot="4308689">
              <a:off x="8775952" y="408682"/>
              <a:ext cx="1980696" cy="2066510"/>
            </a:xfrm>
            <a:custGeom>
              <a:avLst/>
              <a:gdLst>
                <a:gd name="connsiteX0" fmla="*/ 0 w 1980696"/>
                <a:gd name="connsiteY0" fmla="*/ 2066510 h 2066510"/>
                <a:gd name="connsiteX1" fmla="*/ 1138078 w 1980696"/>
                <a:gd name="connsiteY1" fmla="*/ 0 h 2066510"/>
                <a:gd name="connsiteX2" fmla="*/ 1980696 w 1980696"/>
                <a:gd name="connsiteY2" fmla="*/ 1530016 h 2066510"/>
                <a:gd name="connsiteX3" fmla="*/ 1459417 w 1980696"/>
                <a:gd name="connsiteY3" fmla="*/ 2066510 h 2066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80696" h="2066510">
                  <a:moveTo>
                    <a:pt x="0" y="2066510"/>
                  </a:moveTo>
                  <a:lnTo>
                    <a:pt x="1138078" y="0"/>
                  </a:lnTo>
                  <a:lnTo>
                    <a:pt x="1980696" y="1530016"/>
                  </a:lnTo>
                  <a:lnTo>
                    <a:pt x="1459417" y="2066510"/>
                  </a:lnTo>
                  <a:close/>
                </a:path>
              </a:pathLst>
            </a:cu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9CE92FB3-8AD8-47EB-97CA-0ECDC09120D0}"/>
                </a:ext>
              </a:extLst>
            </p:cNvPr>
            <p:cNvSpPr/>
            <p:nvPr/>
          </p:nvSpPr>
          <p:spPr>
            <a:xfrm rot="13830869">
              <a:off x="9042191" y="2734930"/>
              <a:ext cx="346713" cy="206124"/>
            </a:xfrm>
            <a:custGeom>
              <a:avLst/>
              <a:gdLst>
                <a:gd name="connsiteX0" fmla="*/ 346713 w 346713"/>
                <a:gd name="connsiteY0" fmla="*/ 206124 h 206124"/>
                <a:gd name="connsiteX1" fmla="*/ 0 w 346713"/>
                <a:gd name="connsiteY1" fmla="*/ 206124 h 206124"/>
                <a:gd name="connsiteX2" fmla="*/ 86666 w 346713"/>
                <a:gd name="connsiteY2" fmla="*/ 0 h 206124"/>
                <a:gd name="connsiteX3" fmla="*/ 346713 w 346713"/>
                <a:gd name="connsiteY3" fmla="*/ 206124 h 206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6713" h="206124">
                  <a:moveTo>
                    <a:pt x="346713" y="206124"/>
                  </a:moveTo>
                  <a:lnTo>
                    <a:pt x="0" y="206124"/>
                  </a:lnTo>
                  <a:lnTo>
                    <a:pt x="86666" y="0"/>
                  </a:lnTo>
                  <a:lnTo>
                    <a:pt x="346713" y="206124"/>
                  </a:lnTo>
                  <a:close/>
                </a:path>
              </a:pathLst>
            </a:cu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/>
            </a:p>
          </p:txBody>
        </p:sp>
        <p:sp>
          <p:nvSpPr>
            <p:cNvPr id="52" name="Freeform: Shape 17">
              <a:extLst>
                <a:ext uri="{FF2B5EF4-FFF2-40B4-BE49-F238E27FC236}">
                  <a16:creationId xmlns:a16="http://schemas.microsoft.com/office/drawing/2014/main" id="{4F13AF84-D580-486F-B6A7-DD766242180B}"/>
                </a:ext>
              </a:extLst>
            </p:cNvPr>
            <p:cNvSpPr/>
            <p:nvPr/>
          </p:nvSpPr>
          <p:spPr>
            <a:xfrm rot="12431080">
              <a:off x="9113375" y="2470891"/>
              <a:ext cx="710669" cy="335543"/>
            </a:xfrm>
            <a:custGeom>
              <a:avLst/>
              <a:gdLst>
                <a:gd name="connsiteX0" fmla="*/ 710669 w 710669"/>
                <a:gd name="connsiteY0" fmla="*/ 176660 h 335543"/>
                <a:gd name="connsiteX1" fmla="*/ 0 w 710669"/>
                <a:gd name="connsiteY1" fmla="*/ 335543 h 335543"/>
                <a:gd name="connsiteX2" fmla="*/ 141082 w 710669"/>
                <a:gd name="connsiteY2" fmla="*/ 0 h 335543"/>
                <a:gd name="connsiteX3" fmla="*/ 487795 w 710669"/>
                <a:gd name="connsiteY3" fmla="*/ 0 h 335543"/>
                <a:gd name="connsiteX4" fmla="*/ 710669 w 710669"/>
                <a:gd name="connsiteY4" fmla="*/ 176660 h 335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0669" h="335543">
                  <a:moveTo>
                    <a:pt x="710669" y="176660"/>
                  </a:moveTo>
                  <a:lnTo>
                    <a:pt x="0" y="335543"/>
                  </a:lnTo>
                  <a:lnTo>
                    <a:pt x="141082" y="0"/>
                  </a:lnTo>
                  <a:lnTo>
                    <a:pt x="487795" y="0"/>
                  </a:lnTo>
                  <a:lnTo>
                    <a:pt x="710669" y="176660"/>
                  </a:lnTo>
                  <a:close/>
                </a:path>
              </a:pathLst>
            </a:cu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/>
            </a:p>
          </p:txBody>
        </p:sp>
        <p:sp>
          <p:nvSpPr>
            <p:cNvPr id="53" name="Freeform: Shape 19">
              <a:extLst>
                <a:ext uri="{FF2B5EF4-FFF2-40B4-BE49-F238E27FC236}">
                  <a16:creationId xmlns:a16="http://schemas.microsoft.com/office/drawing/2014/main" id="{D9B80E43-DA23-4DAF-9988-45904EB5005D}"/>
                </a:ext>
              </a:extLst>
            </p:cNvPr>
            <p:cNvSpPr/>
            <p:nvPr/>
          </p:nvSpPr>
          <p:spPr>
            <a:xfrm rot="4308689">
              <a:off x="8370204" y="-167089"/>
              <a:ext cx="1246227" cy="1580187"/>
            </a:xfrm>
            <a:custGeom>
              <a:avLst/>
              <a:gdLst>
                <a:gd name="connsiteX0" fmla="*/ 0 w 1980696"/>
                <a:gd name="connsiteY0" fmla="*/ 2066510 h 2066510"/>
                <a:gd name="connsiteX1" fmla="*/ 1138078 w 1980696"/>
                <a:gd name="connsiteY1" fmla="*/ 0 h 2066510"/>
                <a:gd name="connsiteX2" fmla="*/ 1980696 w 1980696"/>
                <a:gd name="connsiteY2" fmla="*/ 1530016 h 2066510"/>
                <a:gd name="connsiteX3" fmla="*/ 1459417 w 1980696"/>
                <a:gd name="connsiteY3" fmla="*/ 2066510 h 2066510"/>
                <a:gd name="connsiteX0" fmla="*/ 0 w 1980696"/>
                <a:gd name="connsiteY0" fmla="*/ 1680311 h 1680311"/>
                <a:gd name="connsiteX1" fmla="*/ 1337031 w 1980696"/>
                <a:gd name="connsiteY1" fmla="*/ 0 h 1680311"/>
                <a:gd name="connsiteX2" fmla="*/ 1980696 w 1980696"/>
                <a:gd name="connsiteY2" fmla="*/ 1143817 h 1680311"/>
                <a:gd name="connsiteX3" fmla="*/ 1459417 w 1980696"/>
                <a:gd name="connsiteY3" fmla="*/ 1680311 h 1680311"/>
                <a:gd name="connsiteX4" fmla="*/ 0 w 1980696"/>
                <a:gd name="connsiteY4" fmla="*/ 1680311 h 1680311"/>
                <a:gd name="connsiteX0" fmla="*/ 0 w 1459417"/>
                <a:gd name="connsiteY0" fmla="*/ 1680311 h 1680311"/>
                <a:gd name="connsiteX1" fmla="*/ 1337031 w 1459417"/>
                <a:gd name="connsiteY1" fmla="*/ 0 h 1680311"/>
                <a:gd name="connsiteX2" fmla="*/ 1360698 w 1459417"/>
                <a:gd name="connsiteY2" fmla="*/ 208215 h 1680311"/>
                <a:gd name="connsiteX3" fmla="*/ 1459417 w 1459417"/>
                <a:gd name="connsiteY3" fmla="*/ 1680311 h 1680311"/>
                <a:gd name="connsiteX4" fmla="*/ 0 w 1459417"/>
                <a:gd name="connsiteY4" fmla="*/ 1680311 h 1680311"/>
                <a:gd name="connsiteX0" fmla="*/ 0 w 1360698"/>
                <a:gd name="connsiteY0" fmla="*/ 1680311 h 1688402"/>
                <a:gd name="connsiteX1" fmla="*/ 1337031 w 1360698"/>
                <a:gd name="connsiteY1" fmla="*/ 0 h 1688402"/>
                <a:gd name="connsiteX2" fmla="*/ 1360698 w 1360698"/>
                <a:gd name="connsiteY2" fmla="*/ 208215 h 1688402"/>
                <a:gd name="connsiteX3" fmla="*/ 278710 w 1360698"/>
                <a:gd name="connsiteY3" fmla="*/ 1688402 h 1688402"/>
                <a:gd name="connsiteX4" fmla="*/ 0 w 1360698"/>
                <a:gd name="connsiteY4" fmla="*/ 1680311 h 1688402"/>
                <a:gd name="connsiteX0" fmla="*/ 0 w 1360698"/>
                <a:gd name="connsiteY0" fmla="*/ 1680311 h 1698354"/>
                <a:gd name="connsiteX1" fmla="*/ 1337031 w 1360698"/>
                <a:gd name="connsiteY1" fmla="*/ 0 h 1698354"/>
                <a:gd name="connsiteX2" fmla="*/ 1360698 w 1360698"/>
                <a:gd name="connsiteY2" fmla="*/ 208215 h 1698354"/>
                <a:gd name="connsiteX3" fmla="*/ 415804 w 1360698"/>
                <a:gd name="connsiteY3" fmla="*/ 1698354 h 1698354"/>
                <a:gd name="connsiteX4" fmla="*/ 0 w 1360698"/>
                <a:gd name="connsiteY4" fmla="*/ 1680311 h 1698354"/>
                <a:gd name="connsiteX0" fmla="*/ 0 w 1360698"/>
                <a:gd name="connsiteY0" fmla="*/ 1556337 h 1574380"/>
                <a:gd name="connsiteX1" fmla="*/ 1226116 w 1360698"/>
                <a:gd name="connsiteY1" fmla="*/ 0 h 1574380"/>
                <a:gd name="connsiteX2" fmla="*/ 1360698 w 1360698"/>
                <a:gd name="connsiteY2" fmla="*/ 84241 h 1574380"/>
                <a:gd name="connsiteX3" fmla="*/ 415804 w 1360698"/>
                <a:gd name="connsiteY3" fmla="*/ 1574380 h 1574380"/>
                <a:gd name="connsiteX4" fmla="*/ 0 w 1360698"/>
                <a:gd name="connsiteY4" fmla="*/ 1556337 h 1574380"/>
                <a:gd name="connsiteX0" fmla="*/ 0 w 1303560"/>
                <a:gd name="connsiteY0" fmla="*/ 1556337 h 1574380"/>
                <a:gd name="connsiteX1" fmla="*/ 1226116 w 1303560"/>
                <a:gd name="connsiteY1" fmla="*/ 0 h 1574380"/>
                <a:gd name="connsiteX2" fmla="*/ 1303560 w 1303560"/>
                <a:gd name="connsiteY2" fmla="*/ 105569 h 1574380"/>
                <a:gd name="connsiteX3" fmla="*/ 415804 w 1303560"/>
                <a:gd name="connsiteY3" fmla="*/ 1574380 h 1574380"/>
                <a:gd name="connsiteX4" fmla="*/ 0 w 1303560"/>
                <a:gd name="connsiteY4" fmla="*/ 1556337 h 1574380"/>
                <a:gd name="connsiteX0" fmla="*/ 0 w 1246227"/>
                <a:gd name="connsiteY0" fmla="*/ 1580187 h 1580187"/>
                <a:gd name="connsiteX1" fmla="*/ 1168783 w 1246227"/>
                <a:gd name="connsiteY1" fmla="*/ 0 h 1580187"/>
                <a:gd name="connsiteX2" fmla="*/ 1246227 w 1246227"/>
                <a:gd name="connsiteY2" fmla="*/ 105569 h 1580187"/>
                <a:gd name="connsiteX3" fmla="*/ 358471 w 1246227"/>
                <a:gd name="connsiteY3" fmla="*/ 1574380 h 1580187"/>
                <a:gd name="connsiteX4" fmla="*/ 0 w 1246227"/>
                <a:gd name="connsiteY4" fmla="*/ 1580187 h 15801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46227" h="1580187">
                  <a:moveTo>
                    <a:pt x="0" y="1580187"/>
                  </a:moveTo>
                  <a:lnTo>
                    <a:pt x="1168783" y="0"/>
                  </a:lnTo>
                  <a:lnTo>
                    <a:pt x="1246227" y="105569"/>
                  </a:lnTo>
                  <a:lnTo>
                    <a:pt x="358471" y="1574380"/>
                  </a:lnTo>
                  <a:lnTo>
                    <a:pt x="0" y="1580187"/>
                  </a:lnTo>
                  <a:close/>
                </a:path>
              </a:pathLst>
            </a:cu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/>
            </a:p>
          </p:txBody>
        </p:sp>
        <p:sp>
          <p:nvSpPr>
            <p:cNvPr id="54" name="Freeform: Shape 23">
              <a:extLst>
                <a:ext uri="{FF2B5EF4-FFF2-40B4-BE49-F238E27FC236}">
                  <a16:creationId xmlns:a16="http://schemas.microsoft.com/office/drawing/2014/main" id="{F9FBA27B-A072-4DE9-A04B-B238E9C6C89C}"/>
                </a:ext>
              </a:extLst>
            </p:cNvPr>
            <p:cNvSpPr/>
            <p:nvPr/>
          </p:nvSpPr>
          <p:spPr>
            <a:xfrm rot="17193105">
              <a:off x="10959548" y="1603457"/>
              <a:ext cx="243160" cy="406553"/>
            </a:xfrm>
            <a:custGeom>
              <a:avLst/>
              <a:gdLst>
                <a:gd name="connsiteX0" fmla="*/ 243160 w 243160"/>
                <a:gd name="connsiteY0" fmla="*/ 342071 h 406553"/>
                <a:gd name="connsiteX1" fmla="*/ 156493 w 243160"/>
                <a:gd name="connsiteY1" fmla="*/ 406553 h 406553"/>
                <a:gd name="connsiteX2" fmla="*/ 0 w 243160"/>
                <a:gd name="connsiteY2" fmla="*/ 0 h 406553"/>
                <a:gd name="connsiteX3" fmla="*/ 243160 w 243160"/>
                <a:gd name="connsiteY3" fmla="*/ 342071 h 406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3160" h="406553">
                  <a:moveTo>
                    <a:pt x="243160" y="342071"/>
                  </a:moveTo>
                  <a:lnTo>
                    <a:pt x="156493" y="406553"/>
                  </a:lnTo>
                  <a:lnTo>
                    <a:pt x="0" y="0"/>
                  </a:lnTo>
                  <a:lnTo>
                    <a:pt x="243160" y="342071"/>
                  </a:lnTo>
                  <a:close/>
                </a:path>
              </a:pathLst>
            </a:cu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E67CB484-653D-4AC0-97B9-380A17B2A23B}"/>
                </a:ext>
              </a:extLst>
            </p:cNvPr>
            <p:cNvSpPr/>
            <p:nvPr/>
          </p:nvSpPr>
          <p:spPr>
            <a:xfrm rot="17193105">
              <a:off x="10463812" y="1384386"/>
              <a:ext cx="692798" cy="510610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64876" y="168539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/>
            </a:p>
          </p:txBody>
        </p:sp>
      </p:grp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DFB2076-ED27-384F-AA60-C162A455D1CB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en-GB" smtClean="0"/>
              <a:pPr rtl="0"/>
              <a:t>11</a:t>
            </a:fld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8940F70-C9E6-E522-D5BB-BDBD3A09AE6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sz="2800" dirty="0">
                <a:solidFill>
                  <a:schemeClr val="accent2"/>
                </a:solidFill>
              </a:rPr>
              <a:t>A) 100 miles long </a:t>
            </a:r>
          </a:p>
          <a:p>
            <a:r>
              <a:rPr lang="en-GB" dirty="0"/>
              <a:t>B) 60 miles long </a:t>
            </a:r>
          </a:p>
          <a:p>
            <a:r>
              <a:rPr lang="en-GB" dirty="0"/>
              <a:t>C) 80 miles long</a:t>
            </a:r>
            <a:endParaRPr lang="en-US" dirty="0"/>
          </a:p>
        </p:txBody>
      </p:sp>
      <p:pic>
        <p:nvPicPr>
          <p:cNvPr id="7" name="Picture Placeholder 6" descr="Coastline Free Stock Photo - Public Domain Pictures">
            <a:extLst>
              <a:ext uri="{FF2B5EF4-FFF2-40B4-BE49-F238E27FC236}">
                <a16:creationId xmlns:a16="http://schemas.microsoft.com/office/drawing/2014/main" id="{122B24AA-F29B-7FA3-C28A-E6534A4C482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/>
          <a:srcRect l="16286" r="16286"/>
          <a:stretch/>
        </p:blipFill>
        <p:spPr/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BA6D315-19B6-DC06-9FA7-9CDC6BA0E21B}"/>
              </a:ext>
            </a:extLst>
          </p:cNvPr>
          <p:cNvSpPr/>
          <p:nvPr/>
        </p:nvSpPr>
        <p:spPr>
          <a:xfrm>
            <a:off x="8323208" y="6155190"/>
            <a:ext cx="2945013" cy="57278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8001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2E3EA56B-BEB0-4656-A20B-D15F03B7ACA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rtlCol="0"/>
          <a:lstStyle/>
          <a:p>
            <a:pPr rtl="0"/>
            <a:r>
              <a:rPr lang="en-GB" dirty="0"/>
              <a:t>How high is the spire of Norwich Cathedral?</a:t>
            </a:r>
          </a:p>
        </p:txBody>
      </p:sp>
      <p:grpSp>
        <p:nvGrpSpPr>
          <p:cNvPr id="60" name="Group 59" title="geometric shape">
            <a:extLst>
              <a:ext uri="{FF2B5EF4-FFF2-40B4-BE49-F238E27FC236}">
                <a16:creationId xmlns:a16="http://schemas.microsoft.com/office/drawing/2014/main" id="{502D7333-D43E-4F9D-B14F-59FA693F743A}"/>
              </a:ext>
            </a:extLst>
          </p:cNvPr>
          <p:cNvGrpSpPr/>
          <p:nvPr/>
        </p:nvGrpSpPr>
        <p:grpSpPr>
          <a:xfrm>
            <a:off x="8203224" y="-109"/>
            <a:ext cx="3081180" cy="3011457"/>
            <a:chOff x="8203224" y="-109"/>
            <a:chExt cx="3081180" cy="3011457"/>
          </a:xfrm>
        </p:grpSpPr>
        <p:sp>
          <p:nvSpPr>
            <p:cNvPr id="50" name="Freeform: Shape 13">
              <a:extLst>
                <a:ext uri="{FF2B5EF4-FFF2-40B4-BE49-F238E27FC236}">
                  <a16:creationId xmlns:a16="http://schemas.microsoft.com/office/drawing/2014/main" id="{59FDA323-CBDE-41E6-924C-03E74A614CC9}"/>
                </a:ext>
              </a:extLst>
            </p:cNvPr>
            <p:cNvSpPr/>
            <p:nvPr/>
          </p:nvSpPr>
          <p:spPr>
            <a:xfrm rot="4308689">
              <a:off x="8775952" y="408682"/>
              <a:ext cx="1980696" cy="2066510"/>
            </a:xfrm>
            <a:custGeom>
              <a:avLst/>
              <a:gdLst>
                <a:gd name="connsiteX0" fmla="*/ 0 w 1980696"/>
                <a:gd name="connsiteY0" fmla="*/ 2066510 h 2066510"/>
                <a:gd name="connsiteX1" fmla="*/ 1138078 w 1980696"/>
                <a:gd name="connsiteY1" fmla="*/ 0 h 2066510"/>
                <a:gd name="connsiteX2" fmla="*/ 1980696 w 1980696"/>
                <a:gd name="connsiteY2" fmla="*/ 1530016 h 2066510"/>
                <a:gd name="connsiteX3" fmla="*/ 1459417 w 1980696"/>
                <a:gd name="connsiteY3" fmla="*/ 2066510 h 2066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80696" h="2066510">
                  <a:moveTo>
                    <a:pt x="0" y="2066510"/>
                  </a:moveTo>
                  <a:lnTo>
                    <a:pt x="1138078" y="0"/>
                  </a:lnTo>
                  <a:lnTo>
                    <a:pt x="1980696" y="1530016"/>
                  </a:lnTo>
                  <a:lnTo>
                    <a:pt x="1459417" y="2066510"/>
                  </a:lnTo>
                  <a:close/>
                </a:path>
              </a:pathLst>
            </a:cu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9CE92FB3-8AD8-47EB-97CA-0ECDC09120D0}"/>
                </a:ext>
              </a:extLst>
            </p:cNvPr>
            <p:cNvSpPr/>
            <p:nvPr/>
          </p:nvSpPr>
          <p:spPr>
            <a:xfrm rot="13830869">
              <a:off x="9042191" y="2734930"/>
              <a:ext cx="346713" cy="206124"/>
            </a:xfrm>
            <a:custGeom>
              <a:avLst/>
              <a:gdLst>
                <a:gd name="connsiteX0" fmla="*/ 346713 w 346713"/>
                <a:gd name="connsiteY0" fmla="*/ 206124 h 206124"/>
                <a:gd name="connsiteX1" fmla="*/ 0 w 346713"/>
                <a:gd name="connsiteY1" fmla="*/ 206124 h 206124"/>
                <a:gd name="connsiteX2" fmla="*/ 86666 w 346713"/>
                <a:gd name="connsiteY2" fmla="*/ 0 h 206124"/>
                <a:gd name="connsiteX3" fmla="*/ 346713 w 346713"/>
                <a:gd name="connsiteY3" fmla="*/ 206124 h 206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6713" h="206124">
                  <a:moveTo>
                    <a:pt x="346713" y="206124"/>
                  </a:moveTo>
                  <a:lnTo>
                    <a:pt x="0" y="206124"/>
                  </a:lnTo>
                  <a:lnTo>
                    <a:pt x="86666" y="0"/>
                  </a:lnTo>
                  <a:lnTo>
                    <a:pt x="346713" y="206124"/>
                  </a:lnTo>
                  <a:close/>
                </a:path>
              </a:pathLst>
            </a:cu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/>
            </a:p>
          </p:txBody>
        </p:sp>
        <p:sp>
          <p:nvSpPr>
            <p:cNvPr id="52" name="Freeform: Shape 17">
              <a:extLst>
                <a:ext uri="{FF2B5EF4-FFF2-40B4-BE49-F238E27FC236}">
                  <a16:creationId xmlns:a16="http://schemas.microsoft.com/office/drawing/2014/main" id="{4F13AF84-D580-486F-B6A7-DD766242180B}"/>
                </a:ext>
              </a:extLst>
            </p:cNvPr>
            <p:cNvSpPr/>
            <p:nvPr/>
          </p:nvSpPr>
          <p:spPr>
            <a:xfrm rot="12431080">
              <a:off x="9113375" y="2470891"/>
              <a:ext cx="710669" cy="335543"/>
            </a:xfrm>
            <a:custGeom>
              <a:avLst/>
              <a:gdLst>
                <a:gd name="connsiteX0" fmla="*/ 710669 w 710669"/>
                <a:gd name="connsiteY0" fmla="*/ 176660 h 335543"/>
                <a:gd name="connsiteX1" fmla="*/ 0 w 710669"/>
                <a:gd name="connsiteY1" fmla="*/ 335543 h 335543"/>
                <a:gd name="connsiteX2" fmla="*/ 141082 w 710669"/>
                <a:gd name="connsiteY2" fmla="*/ 0 h 335543"/>
                <a:gd name="connsiteX3" fmla="*/ 487795 w 710669"/>
                <a:gd name="connsiteY3" fmla="*/ 0 h 335543"/>
                <a:gd name="connsiteX4" fmla="*/ 710669 w 710669"/>
                <a:gd name="connsiteY4" fmla="*/ 176660 h 335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0669" h="335543">
                  <a:moveTo>
                    <a:pt x="710669" y="176660"/>
                  </a:moveTo>
                  <a:lnTo>
                    <a:pt x="0" y="335543"/>
                  </a:lnTo>
                  <a:lnTo>
                    <a:pt x="141082" y="0"/>
                  </a:lnTo>
                  <a:lnTo>
                    <a:pt x="487795" y="0"/>
                  </a:lnTo>
                  <a:lnTo>
                    <a:pt x="710669" y="176660"/>
                  </a:lnTo>
                  <a:close/>
                </a:path>
              </a:pathLst>
            </a:cu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/>
            </a:p>
          </p:txBody>
        </p:sp>
        <p:sp>
          <p:nvSpPr>
            <p:cNvPr id="53" name="Freeform: Shape 19">
              <a:extLst>
                <a:ext uri="{FF2B5EF4-FFF2-40B4-BE49-F238E27FC236}">
                  <a16:creationId xmlns:a16="http://schemas.microsoft.com/office/drawing/2014/main" id="{D9B80E43-DA23-4DAF-9988-45904EB5005D}"/>
                </a:ext>
              </a:extLst>
            </p:cNvPr>
            <p:cNvSpPr/>
            <p:nvPr/>
          </p:nvSpPr>
          <p:spPr>
            <a:xfrm rot="4308689">
              <a:off x="8370204" y="-167089"/>
              <a:ext cx="1246227" cy="1580187"/>
            </a:xfrm>
            <a:custGeom>
              <a:avLst/>
              <a:gdLst>
                <a:gd name="connsiteX0" fmla="*/ 0 w 1980696"/>
                <a:gd name="connsiteY0" fmla="*/ 2066510 h 2066510"/>
                <a:gd name="connsiteX1" fmla="*/ 1138078 w 1980696"/>
                <a:gd name="connsiteY1" fmla="*/ 0 h 2066510"/>
                <a:gd name="connsiteX2" fmla="*/ 1980696 w 1980696"/>
                <a:gd name="connsiteY2" fmla="*/ 1530016 h 2066510"/>
                <a:gd name="connsiteX3" fmla="*/ 1459417 w 1980696"/>
                <a:gd name="connsiteY3" fmla="*/ 2066510 h 2066510"/>
                <a:gd name="connsiteX0" fmla="*/ 0 w 1980696"/>
                <a:gd name="connsiteY0" fmla="*/ 1680311 h 1680311"/>
                <a:gd name="connsiteX1" fmla="*/ 1337031 w 1980696"/>
                <a:gd name="connsiteY1" fmla="*/ 0 h 1680311"/>
                <a:gd name="connsiteX2" fmla="*/ 1980696 w 1980696"/>
                <a:gd name="connsiteY2" fmla="*/ 1143817 h 1680311"/>
                <a:gd name="connsiteX3" fmla="*/ 1459417 w 1980696"/>
                <a:gd name="connsiteY3" fmla="*/ 1680311 h 1680311"/>
                <a:gd name="connsiteX4" fmla="*/ 0 w 1980696"/>
                <a:gd name="connsiteY4" fmla="*/ 1680311 h 1680311"/>
                <a:gd name="connsiteX0" fmla="*/ 0 w 1459417"/>
                <a:gd name="connsiteY0" fmla="*/ 1680311 h 1680311"/>
                <a:gd name="connsiteX1" fmla="*/ 1337031 w 1459417"/>
                <a:gd name="connsiteY1" fmla="*/ 0 h 1680311"/>
                <a:gd name="connsiteX2" fmla="*/ 1360698 w 1459417"/>
                <a:gd name="connsiteY2" fmla="*/ 208215 h 1680311"/>
                <a:gd name="connsiteX3" fmla="*/ 1459417 w 1459417"/>
                <a:gd name="connsiteY3" fmla="*/ 1680311 h 1680311"/>
                <a:gd name="connsiteX4" fmla="*/ 0 w 1459417"/>
                <a:gd name="connsiteY4" fmla="*/ 1680311 h 1680311"/>
                <a:gd name="connsiteX0" fmla="*/ 0 w 1360698"/>
                <a:gd name="connsiteY0" fmla="*/ 1680311 h 1688402"/>
                <a:gd name="connsiteX1" fmla="*/ 1337031 w 1360698"/>
                <a:gd name="connsiteY1" fmla="*/ 0 h 1688402"/>
                <a:gd name="connsiteX2" fmla="*/ 1360698 w 1360698"/>
                <a:gd name="connsiteY2" fmla="*/ 208215 h 1688402"/>
                <a:gd name="connsiteX3" fmla="*/ 278710 w 1360698"/>
                <a:gd name="connsiteY3" fmla="*/ 1688402 h 1688402"/>
                <a:gd name="connsiteX4" fmla="*/ 0 w 1360698"/>
                <a:gd name="connsiteY4" fmla="*/ 1680311 h 1688402"/>
                <a:gd name="connsiteX0" fmla="*/ 0 w 1360698"/>
                <a:gd name="connsiteY0" fmla="*/ 1680311 h 1698354"/>
                <a:gd name="connsiteX1" fmla="*/ 1337031 w 1360698"/>
                <a:gd name="connsiteY1" fmla="*/ 0 h 1698354"/>
                <a:gd name="connsiteX2" fmla="*/ 1360698 w 1360698"/>
                <a:gd name="connsiteY2" fmla="*/ 208215 h 1698354"/>
                <a:gd name="connsiteX3" fmla="*/ 415804 w 1360698"/>
                <a:gd name="connsiteY3" fmla="*/ 1698354 h 1698354"/>
                <a:gd name="connsiteX4" fmla="*/ 0 w 1360698"/>
                <a:gd name="connsiteY4" fmla="*/ 1680311 h 1698354"/>
                <a:gd name="connsiteX0" fmla="*/ 0 w 1360698"/>
                <a:gd name="connsiteY0" fmla="*/ 1556337 h 1574380"/>
                <a:gd name="connsiteX1" fmla="*/ 1226116 w 1360698"/>
                <a:gd name="connsiteY1" fmla="*/ 0 h 1574380"/>
                <a:gd name="connsiteX2" fmla="*/ 1360698 w 1360698"/>
                <a:gd name="connsiteY2" fmla="*/ 84241 h 1574380"/>
                <a:gd name="connsiteX3" fmla="*/ 415804 w 1360698"/>
                <a:gd name="connsiteY3" fmla="*/ 1574380 h 1574380"/>
                <a:gd name="connsiteX4" fmla="*/ 0 w 1360698"/>
                <a:gd name="connsiteY4" fmla="*/ 1556337 h 1574380"/>
                <a:gd name="connsiteX0" fmla="*/ 0 w 1303560"/>
                <a:gd name="connsiteY0" fmla="*/ 1556337 h 1574380"/>
                <a:gd name="connsiteX1" fmla="*/ 1226116 w 1303560"/>
                <a:gd name="connsiteY1" fmla="*/ 0 h 1574380"/>
                <a:gd name="connsiteX2" fmla="*/ 1303560 w 1303560"/>
                <a:gd name="connsiteY2" fmla="*/ 105569 h 1574380"/>
                <a:gd name="connsiteX3" fmla="*/ 415804 w 1303560"/>
                <a:gd name="connsiteY3" fmla="*/ 1574380 h 1574380"/>
                <a:gd name="connsiteX4" fmla="*/ 0 w 1303560"/>
                <a:gd name="connsiteY4" fmla="*/ 1556337 h 1574380"/>
                <a:gd name="connsiteX0" fmla="*/ 0 w 1246227"/>
                <a:gd name="connsiteY0" fmla="*/ 1580187 h 1580187"/>
                <a:gd name="connsiteX1" fmla="*/ 1168783 w 1246227"/>
                <a:gd name="connsiteY1" fmla="*/ 0 h 1580187"/>
                <a:gd name="connsiteX2" fmla="*/ 1246227 w 1246227"/>
                <a:gd name="connsiteY2" fmla="*/ 105569 h 1580187"/>
                <a:gd name="connsiteX3" fmla="*/ 358471 w 1246227"/>
                <a:gd name="connsiteY3" fmla="*/ 1574380 h 1580187"/>
                <a:gd name="connsiteX4" fmla="*/ 0 w 1246227"/>
                <a:gd name="connsiteY4" fmla="*/ 1580187 h 15801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46227" h="1580187">
                  <a:moveTo>
                    <a:pt x="0" y="1580187"/>
                  </a:moveTo>
                  <a:lnTo>
                    <a:pt x="1168783" y="0"/>
                  </a:lnTo>
                  <a:lnTo>
                    <a:pt x="1246227" y="105569"/>
                  </a:lnTo>
                  <a:lnTo>
                    <a:pt x="358471" y="1574380"/>
                  </a:lnTo>
                  <a:lnTo>
                    <a:pt x="0" y="1580187"/>
                  </a:lnTo>
                  <a:close/>
                </a:path>
              </a:pathLst>
            </a:cu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/>
            </a:p>
          </p:txBody>
        </p:sp>
        <p:sp>
          <p:nvSpPr>
            <p:cNvPr id="54" name="Freeform: Shape 23">
              <a:extLst>
                <a:ext uri="{FF2B5EF4-FFF2-40B4-BE49-F238E27FC236}">
                  <a16:creationId xmlns:a16="http://schemas.microsoft.com/office/drawing/2014/main" id="{F9FBA27B-A072-4DE9-A04B-B238E9C6C89C}"/>
                </a:ext>
              </a:extLst>
            </p:cNvPr>
            <p:cNvSpPr/>
            <p:nvPr/>
          </p:nvSpPr>
          <p:spPr>
            <a:xfrm rot="17193105">
              <a:off x="10959548" y="1603457"/>
              <a:ext cx="243160" cy="406553"/>
            </a:xfrm>
            <a:custGeom>
              <a:avLst/>
              <a:gdLst>
                <a:gd name="connsiteX0" fmla="*/ 243160 w 243160"/>
                <a:gd name="connsiteY0" fmla="*/ 342071 h 406553"/>
                <a:gd name="connsiteX1" fmla="*/ 156493 w 243160"/>
                <a:gd name="connsiteY1" fmla="*/ 406553 h 406553"/>
                <a:gd name="connsiteX2" fmla="*/ 0 w 243160"/>
                <a:gd name="connsiteY2" fmla="*/ 0 h 406553"/>
                <a:gd name="connsiteX3" fmla="*/ 243160 w 243160"/>
                <a:gd name="connsiteY3" fmla="*/ 342071 h 406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3160" h="406553">
                  <a:moveTo>
                    <a:pt x="243160" y="342071"/>
                  </a:moveTo>
                  <a:lnTo>
                    <a:pt x="156493" y="406553"/>
                  </a:lnTo>
                  <a:lnTo>
                    <a:pt x="0" y="0"/>
                  </a:lnTo>
                  <a:lnTo>
                    <a:pt x="243160" y="342071"/>
                  </a:lnTo>
                  <a:close/>
                </a:path>
              </a:pathLst>
            </a:cu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E67CB484-653D-4AC0-97B9-380A17B2A23B}"/>
                </a:ext>
              </a:extLst>
            </p:cNvPr>
            <p:cNvSpPr/>
            <p:nvPr/>
          </p:nvSpPr>
          <p:spPr>
            <a:xfrm rot="17193105">
              <a:off x="10463812" y="1384386"/>
              <a:ext cx="692798" cy="510610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64876" y="168539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/>
            </a:p>
          </p:txBody>
        </p:sp>
      </p:grp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DFB2076-ED27-384F-AA60-C162A455D1CB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en-GB" smtClean="0"/>
              <a:pPr rtl="0"/>
              <a:t>12</a:t>
            </a:fld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290FBBD-03C8-DB71-2FB8-9AD28CF7E0F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457200" indent="-457200">
              <a:buAutoNum type="alphaUcParenR"/>
            </a:pPr>
            <a:r>
              <a:rPr lang="en-GB" dirty="0"/>
              <a:t>800 ft </a:t>
            </a:r>
          </a:p>
          <a:p>
            <a:pPr marL="457200" indent="-457200">
              <a:buAutoNum type="alphaUcParenR"/>
            </a:pPr>
            <a:r>
              <a:rPr lang="en-GB" dirty="0"/>
              <a:t>315 ft</a:t>
            </a:r>
          </a:p>
          <a:p>
            <a:pPr marL="457200" indent="-457200">
              <a:buAutoNum type="alphaUcParenR"/>
            </a:pPr>
            <a:r>
              <a:rPr lang="en-GB" dirty="0"/>
              <a:t>100 ft</a:t>
            </a:r>
            <a:endParaRPr lang="en-US" dirty="0"/>
          </a:p>
        </p:txBody>
      </p:sp>
      <p:pic>
        <p:nvPicPr>
          <p:cNvPr id="7" name="Picture Placeholder 6" descr="Norwich Cathedral, Norfolk | This is a stunning building, th… | Flickr">
            <a:extLst>
              <a:ext uri="{FF2B5EF4-FFF2-40B4-BE49-F238E27FC236}">
                <a16:creationId xmlns:a16="http://schemas.microsoft.com/office/drawing/2014/main" id="{662E9F89-0635-832B-419A-61E14E888E3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/>
          <a:srcRect t="503" b="503"/>
          <a:stretch/>
        </p:blipFill>
        <p:spPr/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3B55513-AC9B-C126-31D7-8E06638EE185}"/>
              </a:ext>
            </a:extLst>
          </p:cNvPr>
          <p:cNvSpPr/>
          <p:nvPr/>
        </p:nvSpPr>
        <p:spPr>
          <a:xfrm>
            <a:off x="8323208" y="6155190"/>
            <a:ext cx="2945013" cy="57278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8715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2E3EA56B-BEB0-4656-A20B-D15F03B7ACA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rtlCol="0"/>
          <a:lstStyle/>
          <a:p>
            <a:pPr rtl="0"/>
            <a:r>
              <a:rPr lang="en-GB" dirty="0"/>
              <a:t>How high is the spire of Norwich Cathedral?</a:t>
            </a:r>
          </a:p>
        </p:txBody>
      </p:sp>
      <p:grpSp>
        <p:nvGrpSpPr>
          <p:cNvPr id="60" name="Group 59" title="geometric shape">
            <a:extLst>
              <a:ext uri="{FF2B5EF4-FFF2-40B4-BE49-F238E27FC236}">
                <a16:creationId xmlns:a16="http://schemas.microsoft.com/office/drawing/2014/main" id="{502D7333-D43E-4F9D-B14F-59FA693F743A}"/>
              </a:ext>
            </a:extLst>
          </p:cNvPr>
          <p:cNvGrpSpPr/>
          <p:nvPr/>
        </p:nvGrpSpPr>
        <p:grpSpPr>
          <a:xfrm>
            <a:off x="8203224" y="-109"/>
            <a:ext cx="3081180" cy="3011457"/>
            <a:chOff x="8203224" y="-109"/>
            <a:chExt cx="3081180" cy="3011457"/>
          </a:xfrm>
        </p:grpSpPr>
        <p:sp>
          <p:nvSpPr>
            <p:cNvPr id="50" name="Freeform: Shape 13">
              <a:extLst>
                <a:ext uri="{FF2B5EF4-FFF2-40B4-BE49-F238E27FC236}">
                  <a16:creationId xmlns:a16="http://schemas.microsoft.com/office/drawing/2014/main" id="{59FDA323-CBDE-41E6-924C-03E74A614CC9}"/>
                </a:ext>
              </a:extLst>
            </p:cNvPr>
            <p:cNvSpPr/>
            <p:nvPr/>
          </p:nvSpPr>
          <p:spPr>
            <a:xfrm rot="4308689">
              <a:off x="8775952" y="408682"/>
              <a:ext cx="1980696" cy="2066510"/>
            </a:xfrm>
            <a:custGeom>
              <a:avLst/>
              <a:gdLst>
                <a:gd name="connsiteX0" fmla="*/ 0 w 1980696"/>
                <a:gd name="connsiteY0" fmla="*/ 2066510 h 2066510"/>
                <a:gd name="connsiteX1" fmla="*/ 1138078 w 1980696"/>
                <a:gd name="connsiteY1" fmla="*/ 0 h 2066510"/>
                <a:gd name="connsiteX2" fmla="*/ 1980696 w 1980696"/>
                <a:gd name="connsiteY2" fmla="*/ 1530016 h 2066510"/>
                <a:gd name="connsiteX3" fmla="*/ 1459417 w 1980696"/>
                <a:gd name="connsiteY3" fmla="*/ 2066510 h 2066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80696" h="2066510">
                  <a:moveTo>
                    <a:pt x="0" y="2066510"/>
                  </a:moveTo>
                  <a:lnTo>
                    <a:pt x="1138078" y="0"/>
                  </a:lnTo>
                  <a:lnTo>
                    <a:pt x="1980696" y="1530016"/>
                  </a:lnTo>
                  <a:lnTo>
                    <a:pt x="1459417" y="2066510"/>
                  </a:lnTo>
                  <a:close/>
                </a:path>
              </a:pathLst>
            </a:cu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9CE92FB3-8AD8-47EB-97CA-0ECDC09120D0}"/>
                </a:ext>
              </a:extLst>
            </p:cNvPr>
            <p:cNvSpPr/>
            <p:nvPr/>
          </p:nvSpPr>
          <p:spPr>
            <a:xfrm rot="13830869">
              <a:off x="9042191" y="2734930"/>
              <a:ext cx="346713" cy="206124"/>
            </a:xfrm>
            <a:custGeom>
              <a:avLst/>
              <a:gdLst>
                <a:gd name="connsiteX0" fmla="*/ 346713 w 346713"/>
                <a:gd name="connsiteY0" fmla="*/ 206124 h 206124"/>
                <a:gd name="connsiteX1" fmla="*/ 0 w 346713"/>
                <a:gd name="connsiteY1" fmla="*/ 206124 h 206124"/>
                <a:gd name="connsiteX2" fmla="*/ 86666 w 346713"/>
                <a:gd name="connsiteY2" fmla="*/ 0 h 206124"/>
                <a:gd name="connsiteX3" fmla="*/ 346713 w 346713"/>
                <a:gd name="connsiteY3" fmla="*/ 206124 h 206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6713" h="206124">
                  <a:moveTo>
                    <a:pt x="346713" y="206124"/>
                  </a:moveTo>
                  <a:lnTo>
                    <a:pt x="0" y="206124"/>
                  </a:lnTo>
                  <a:lnTo>
                    <a:pt x="86666" y="0"/>
                  </a:lnTo>
                  <a:lnTo>
                    <a:pt x="346713" y="206124"/>
                  </a:lnTo>
                  <a:close/>
                </a:path>
              </a:pathLst>
            </a:cu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/>
            </a:p>
          </p:txBody>
        </p:sp>
        <p:sp>
          <p:nvSpPr>
            <p:cNvPr id="52" name="Freeform: Shape 17">
              <a:extLst>
                <a:ext uri="{FF2B5EF4-FFF2-40B4-BE49-F238E27FC236}">
                  <a16:creationId xmlns:a16="http://schemas.microsoft.com/office/drawing/2014/main" id="{4F13AF84-D580-486F-B6A7-DD766242180B}"/>
                </a:ext>
              </a:extLst>
            </p:cNvPr>
            <p:cNvSpPr/>
            <p:nvPr/>
          </p:nvSpPr>
          <p:spPr>
            <a:xfrm rot="12431080">
              <a:off x="9113375" y="2470891"/>
              <a:ext cx="710669" cy="335543"/>
            </a:xfrm>
            <a:custGeom>
              <a:avLst/>
              <a:gdLst>
                <a:gd name="connsiteX0" fmla="*/ 710669 w 710669"/>
                <a:gd name="connsiteY0" fmla="*/ 176660 h 335543"/>
                <a:gd name="connsiteX1" fmla="*/ 0 w 710669"/>
                <a:gd name="connsiteY1" fmla="*/ 335543 h 335543"/>
                <a:gd name="connsiteX2" fmla="*/ 141082 w 710669"/>
                <a:gd name="connsiteY2" fmla="*/ 0 h 335543"/>
                <a:gd name="connsiteX3" fmla="*/ 487795 w 710669"/>
                <a:gd name="connsiteY3" fmla="*/ 0 h 335543"/>
                <a:gd name="connsiteX4" fmla="*/ 710669 w 710669"/>
                <a:gd name="connsiteY4" fmla="*/ 176660 h 335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0669" h="335543">
                  <a:moveTo>
                    <a:pt x="710669" y="176660"/>
                  </a:moveTo>
                  <a:lnTo>
                    <a:pt x="0" y="335543"/>
                  </a:lnTo>
                  <a:lnTo>
                    <a:pt x="141082" y="0"/>
                  </a:lnTo>
                  <a:lnTo>
                    <a:pt x="487795" y="0"/>
                  </a:lnTo>
                  <a:lnTo>
                    <a:pt x="710669" y="176660"/>
                  </a:lnTo>
                  <a:close/>
                </a:path>
              </a:pathLst>
            </a:cu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/>
            </a:p>
          </p:txBody>
        </p:sp>
        <p:sp>
          <p:nvSpPr>
            <p:cNvPr id="53" name="Freeform: Shape 19">
              <a:extLst>
                <a:ext uri="{FF2B5EF4-FFF2-40B4-BE49-F238E27FC236}">
                  <a16:creationId xmlns:a16="http://schemas.microsoft.com/office/drawing/2014/main" id="{D9B80E43-DA23-4DAF-9988-45904EB5005D}"/>
                </a:ext>
              </a:extLst>
            </p:cNvPr>
            <p:cNvSpPr/>
            <p:nvPr/>
          </p:nvSpPr>
          <p:spPr>
            <a:xfrm rot="4308689">
              <a:off x="8370204" y="-167089"/>
              <a:ext cx="1246227" cy="1580187"/>
            </a:xfrm>
            <a:custGeom>
              <a:avLst/>
              <a:gdLst>
                <a:gd name="connsiteX0" fmla="*/ 0 w 1980696"/>
                <a:gd name="connsiteY0" fmla="*/ 2066510 h 2066510"/>
                <a:gd name="connsiteX1" fmla="*/ 1138078 w 1980696"/>
                <a:gd name="connsiteY1" fmla="*/ 0 h 2066510"/>
                <a:gd name="connsiteX2" fmla="*/ 1980696 w 1980696"/>
                <a:gd name="connsiteY2" fmla="*/ 1530016 h 2066510"/>
                <a:gd name="connsiteX3" fmla="*/ 1459417 w 1980696"/>
                <a:gd name="connsiteY3" fmla="*/ 2066510 h 2066510"/>
                <a:gd name="connsiteX0" fmla="*/ 0 w 1980696"/>
                <a:gd name="connsiteY0" fmla="*/ 1680311 h 1680311"/>
                <a:gd name="connsiteX1" fmla="*/ 1337031 w 1980696"/>
                <a:gd name="connsiteY1" fmla="*/ 0 h 1680311"/>
                <a:gd name="connsiteX2" fmla="*/ 1980696 w 1980696"/>
                <a:gd name="connsiteY2" fmla="*/ 1143817 h 1680311"/>
                <a:gd name="connsiteX3" fmla="*/ 1459417 w 1980696"/>
                <a:gd name="connsiteY3" fmla="*/ 1680311 h 1680311"/>
                <a:gd name="connsiteX4" fmla="*/ 0 w 1980696"/>
                <a:gd name="connsiteY4" fmla="*/ 1680311 h 1680311"/>
                <a:gd name="connsiteX0" fmla="*/ 0 w 1459417"/>
                <a:gd name="connsiteY0" fmla="*/ 1680311 h 1680311"/>
                <a:gd name="connsiteX1" fmla="*/ 1337031 w 1459417"/>
                <a:gd name="connsiteY1" fmla="*/ 0 h 1680311"/>
                <a:gd name="connsiteX2" fmla="*/ 1360698 w 1459417"/>
                <a:gd name="connsiteY2" fmla="*/ 208215 h 1680311"/>
                <a:gd name="connsiteX3" fmla="*/ 1459417 w 1459417"/>
                <a:gd name="connsiteY3" fmla="*/ 1680311 h 1680311"/>
                <a:gd name="connsiteX4" fmla="*/ 0 w 1459417"/>
                <a:gd name="connsiteY4" fmla="*/ 1680311 h 1680311"/>
                <a:gd name="connsiteX0" fmla="*/ 0 w 1360698"/>
                <a:gd name="connsiteY0" fmla="*/ 1680311 h 1688402"/>
                <a:gd name="connsiteX1" fmla="*/ 1337031 w 1360698"/>
                <a:gd name="connsiteY1" fmla="*/ 0 h 1688402"/>
                <a:gd name="connsiteX2" fmla="*/ 1360698 w 1360698"/>
                <a:gd name="connsiteY2" fmla="*/ 208215 h 1688402"/>
                <a:gd name="connsiteX3" fmla="*/ 278710 w 1360698"/>
                <a:gd name="connsiteY3" fmla="*/ 1688402 h 1688402"/>
                <a:gd name="connsiteX4" fmla="*/ 0 w 1360698"/>
                <a:gd name="connsiteY4" fmla="*/ 1680311 h 1688402"/>
                <a:gd name="connsiteX0" fmla="*/ 0 w 1360698"/>
                <a:gd name="connsiteY0" fmla="*/ 1680311 h 1698354"/>
                <a:gd name="connsiteX1" fmla="*/ 1337031 w 1360698"/>
                <a:gd name="connsiteY1" fmla="*/ 0 h 1698354"/>
                <a:gd name="connsiteX2" fmla="*/ 1360698 w 1360698"/>
                <a:gd name="connsiteY2" fmla="*/ 208215 h 1698354"/>
                <a:gd name="connsiteX3" fmla="*/ 415804 w 1360698"/>
                <a:gd name="connsiteY3" fmla="*/ 1698354 h 1698354"/>
                <a:gd name="connsiteX4" fmla="*/ 0 w 1360698"/>
                <a:gd name="connsiteY4" fmla="*/ 1680311 h 1698354"/>
                <a:gd name="connsiteX0" fmla="*/ 0 w 1360698"/>
                <a:gd name="connsiteY0" fmla="*/ 1556337 h 1574380"/>
                <a:gd name="connsiteX1" fmla="*/ 1226116 w 1360698"/>
                <a:gd name="connsiteY1" fmla="*/ 0 h 1574380"/>
                <a:gd name="connsiteX2" fmla="*/ 1360698 w 1360698"/>
                <a:gd name="connsiteY2" fmla="*/ 84241 h 1574380"/>
                <a:gd name="connsiteX3" fmla="*/ 415804 w 1360698"/>
                <a:gd name="connsiteY3" fmla="*/ 1574380 h 1574380"/>
                <a:gd name="connsiteX4" fmla="*/ 0 w 1360698"/>
                <a:gd name="connsiteY4" fmla="*/ 1556337 h 1574380"/>
                <a:gd name="connsiteX0" fmla="*/ 0 w 1303560"/>
                <a:gd name="connsiteY0" fmla="*/ 1556337 h 1574380"/>
                <a:gd name="connsiteX1" fmla="*/ 1226116 w 1303560"/>
                <a:gd name="connsiteY1" fmla="*/ 0 h 1574380"/>
                <a:gd name="connsiteX2" fmla="*/ 1303560 w 1303560"/>
                <a:gd name="connsiteY2" fmla="*/ 105569 h 1574380"/>
                <a:gd name="connsiteX3" fmla="*/ 415804 w 1303560"/>
                <a:gd name="connsiteY3" fmla="*/ 1574380 h 1574380"/>
                <a:gd name="connsiteX4" fmla="*/ 0 w 1303560"/>
                <a:gd name="connsiteY4" fmla="*/ 1556337 h 1574380"/>
                <a:gd name="connsiteX0" fmla="*/ 0 w 1246227"/>
                <a:gd name="connsiteY0" fmla="*/ 1580187 h 1580187"/>
                <a:gd name="connsiteX1" fmla="*/ 1168783 w 1246227"/>
                <a:gd name="connsiteY1" fmla="*/ 0 h 1580187"/>
                <a:gd name="connsiteX2" fmla="*/ 1246227 w 1246227"/>
                <a:gd name="connsiteY2" fmla="*/ 105569 h 1580187"/>
                <a:gd name="connsiteX3" fmla="*/ 358471 w 1246227"/>
                <a:gd name="connsiteY3" fmla="*/ 1574380 h 1580187"/>
                <a:gd name="connsiteX4" fmla="*/ 0 w 1246227"/>
                <a:gd name="connsiteY4" fmla="*/ 1580187 h 15801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46227" h="1580187">
                  <a:moveTo>
                    <a:pt x="0" y="1580187"/>
                  </a:moveTo>
                  <a:lnTo>
                    <a:pt x="1168783" y="0"/>
                  </a:lnTo>
                  <a:lnTo>
                    <a:pt x="1246227" y="105569"/>
                  </a:lnTo>
                  <a:lnTo>
                    <a:pt x="358471" y="1574380"/>
                  </a:lnTo>
                  <a:lnTo>
                    <a:pt x="0" y="1580187"/>
                  </a:lnTo>
                  <a:close/>
                </a:path>
              </a:pathLst>
            </a:cu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/>
            </a:p>
          </p:txBody>
        </p:sp>
        <p:sp>
          <p:nvSpPr>
            <p:cNvPr id="54" name="Freeform: Shape 23">
              <a:extLst>
                <a:ext uri="{FF2B5EF4-FFF2-40B4-BE49-F238E27FC236}">
                  <a16:creationId xmlns:a16="http://schemas.microsoft.com/office/drawing/2014/main" id="{F9FBA27B-A072-4DE9-A04B-B238E9C6C89C}"/>
                </a:ext>
              </a:extLst>
            </p:cNvPr>
            <p:cNvSpPr/>
            <p:nvPr/>
          </p:nvSpPr>
          <p:spPr>
            <a:xfrm rot="17193105">
              <a:off x="10959548" y="1603457"/>
              <a:ext cx="243160" cy="406553"/>
            </a:xfrm>
            <a:custGeom>
              <a:avLst/>
              <a:gdLst>
                <a:gd name="connsiteX0" fmla="*/ 243160 w 243160"/>
                <a:gd name="connsiteY0" fmla="*/ 342071 h 406553"/>
                <a:gd name="connsiteX1" fmla="*/ 156493 w 243160"/>
                <a:gd name="connsiteY1" fmla="*/ 406553 h 406553"/>
                <a:gd name="connsiteX2" fmla="*/ 0 w 243160"/>
                <a:gd name="connsiteY2" fmla="*/ 0 h 406553"/>
                <a:gd name="connsiteX3" fmla="*/ 243160 w 243160"/>
                <a:gd name="connsiteY3" fmla="*/ 342071 h 406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3160" h="406553">
                  <a:moveTo>
                    <a:pt x="243160" y="342071"/>
                  </a:moveTo>
                  <a:lnTo>
                    <a:pt x="156493" y="406553"/>
                  </a:lnTo>
                  <a:lnTo>
                    <a:pt x="0" y="0"/>
                  </a:lnTo>
                  <a:lnTo>
                    <a:pt x="243160" y="342071"/>
                  </a:lnTo>
                  <a:close/>
                </a:path>
              </a:pathLst>
            </a:cu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E67CB484-653D-4AC0-97B9-380A17B2A23B}"/>
                </a:ext>
              </a:extLst>
            </p:cNvPr>
            <p:cNvSpPr/>
            <p:nvPr/>
          </p:nvSpPr>
          <p:spPr>
            <a:xfrm rot="17193105">
              <a:off x="10463812" y="1384386"/>
              <a:ext cx="692798" cy="510610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64876" y="168539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/>
            </a:p>
          </p:txBody>
        </p:sp>
      </p:grp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DFB2076-ED27-384F-AA60-C162A455D1CB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en-GB" smtClean="0"/>
              <a:pPr rtl="0"/>
              <a:t>13</a:t>
            </a:fld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290FBBD-03C8-DB71-2FB8-9AD28CF7E0F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457200" indent="-457200">
              <a:buAutoNum type="alphaUcParenR"/>
            </a:pPr>
            <a:r>
              <a:rPr lang="en-GB" dirty="0"/>
              <a:t>800 ft </a:t>
            </a:r>
          </a:p>
          <a:p>
            <a:pPr marL="457200" indent="-457200">
              <a:buAutoNum type="alphaUcParenR"/>
            </a:pPr>
            <a:r>
              <a:rPr lang="en-GB" sz="2800" b="1" dirty="0">
                <a:solidFill>
                  <a:schemeClr val="accent2"/>
                </a:solidFill>
              </a:rPr>
              <a:t>315 ft</a:t>
            </a:r>
          </a:p>
          <a:p>
            <a:pPr marL="457200" indent="-457200">
              <a:buAutoNum type="alphaUcParenR"/>
            </a:pPr>
            <a:r>
              <a:rPr lang="en-GB" dirty="0"/>
              <a:t>100 ft</a:t>
            </a:r>
            <a:endParaRPr lang="en-US" dirty="0"/>
          </a:p>
        </p:txBody>
      </p:sp>
      <p:pic>
        <p:nvPicPr>
          <p:cNvPr id="7" name="Picture Placeholder 6" descr="Norwich Cathedral, Norfolk | This is a stunning building, th… | Flickr">
            <a:extLst>
              <a:ext uri="{FF2B5EF4-FFF2-40B4-BE49-F238E27FC236}">
                <a16:creationId xmlns:a16="http://schemas.microsoft.com/office/drawing/2014/main" id="{662E9F89-0635-832B-419A-61E14E888E3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/>
          <a:srcRect t="503" b="503"/>
          <a:stretch/>
        </p:blipFill>
        <p:spPr/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25ED6CE-F6E4-635C-8CC2-8E2EA3832715}"/>
              </a:ext>
            </a:extLst>
          </p:cNvPr>
          <p:cNvSpPr/>
          <p:nvPr/>
        </p:nvSpPr>
        <p:spPr>
          <a:xfrm>
            <a:off x="8323208" y="6155190"/>
            <a:ext cx="2945013" cy="57278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9325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Group 45" title="group of triangles">
            <a:extLst>
              <a:ext uri="{FF2B5EF4-FFF2-40B4-BE49-F238E27FC236}">
                <a16:creationId xmlns:a16="http://schemas.microsoft.com/office/drawing/2014/main" id="{62DF6AE8-6133-4C1E-91DD-755705ACF0F1}"/>
              </a:ext>
            </a:extLst>
          </p:cNvPr>
          <p:cNvGrpSpPr/>
          <p:nvPr/>
        </p:nvGrpSpPr>
        <p:grpSpPr>
          <a:xfrm>
            <a:off x="9862160" y="831132"/>
            <a:ext cx="1850209" cy="1915995"/>
            <a:chOff x="9862160" y="831132"/>
            <a:chExt cx="1850209" cy="1915995"/>
          </a:xfrm>
        </p:grpSpPr>
        <p:sp>
          <p:nvSpPr>
            <p:cNvPr id="16" name="Freeform: Shape 15" title="triangles">
              <a:extLst>
                <a:ext uri="{FF2B5EF4-FFF2-40B4-BE49-F238E27FC236}">
                  <a16:creationId xmlns:a16="http://schemas.microsoft.com/office/drawing/2014/main" id="{156942E6-31A5-42F5-A00C-A90D409A08BC}"/>
                </a:ext>
              </a:extLst>
            </p:cNvPr>
            <p:cNvSpPr/>
            <p:nvPr/>
          </p:nvSpPr>
          <p:spPr>
            <a:xfrm rot="19260823">
              <a:off x="9984083" y="1150976"/>
              <a:ext cx="467362" cy="344458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0 w 692798"/>
                <a:gd name="connsiteY2" fmla="*/ 0 h 510610"/>
                <a:gd name="connsiteX3" fmla="*/ 692798 w 692798"/>
                <a:gd name="connsiteY3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/>
            </a:p>
          </p:txBody>
        </p:sp>
        <p:sp>
          <p:nvSpPr>
            <p:cNvPr id="17" name="Freeform: Shape 16" title="triangles">
              <a:extLst>
                <a:ext uri="{FF2B5EF4-FFF2-40B4-BE49-F238E27FC236}">
                  <a16:creationId xmlns:a16="http://schemas.microsoft.com/office/drawing/2014/main" id="{055D27E0-4C92-4640-A2B8-86540741DCE6}"/>
                </a:ext>
              </a:extLst>
            </p:cNvPr>
            <p:cNvSpPr/>
            <p:nvPr/>
          </p:nvSpPr>
          <p:spPr>
            <a:xfrm rot="20377627">
              <a:off x="10445799" y="1461330"/>
              <a:ext cx="316887" cy="233554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0 w 692798"/>
                <a:gd name="connsiteY2" fmla="*/ 0 h 510610"/>
                <a:gd name="connsiteX3" fmla="*/ 692798 w 692798"/>
                <a:gd name="connsiteY3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/>
            </a:p>
          </p:txBody>
        </p:sp>
        <p:sp>
          <p:nvSpPr>
            <p:cNvPr id="18" name="Freeform: Shape 17" title="triangles">
              <a:extLst>
                <a:ext uri="{FF2B5EF4-FFF2-40B4-BE49-F238E27FC236}">
                  <a16:creationId xmlns:a16="http://schemas.microsoft.com/office/drawing/2014/main" id="{E760DC62-191E-4D60-AAAC-37DDF411BF9D}"/>
                </a:ext>
              </a:extLst>
            </p:cNvPr>
            <p:cNvSpPr/>
            <p:nvPr/>
          </p:nvSpPr>
          <p:spPr>
            <a:xfrm rot="19260823">
              <a:off x="10485025" y="1232684"/>
              <a:ext cx="250689" cy="184764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0 w 692798"/>
                <a:gd name="connsiteY2" fmla="*/ 0 h 510610"/>
                <a:gd name="connsiteX3" fmla="*/ 692798 w 692798"/>
                <a:gd name="connsiteY3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/>
            </a:p>
          </p:txBody>
        </p:sp>
        <p:sp>
          <p:nvSpPr>
            <p:cNvPr id="19" name="Freeform: Shape 18" title="triangles">
              <a:extLst>
                <a:ext uri="{FF2B5EF4-FFF2-40B4-BE49-F238E27FC236}">
                  <a16:creationId xmlns:a16="http://schemas.microsoft.com/office/drawing/2014/main" id="{B21F5D55-03CC-4A29-B8D0-2B1C7DE7C79D}"/>
                </a:ext>
              </a:extLst>
            </p:cNvPr>
            <p:cNvSpPr/>
            <p:nvPr/>
          </p:nvSpPr>
          <p:spPr>
            <a:xfrm rot="19810388">
              <a:off x="10832584" y="1393714"/>
              <a:ext cx="216995" cy="159931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0 w 692798"/>
                <a:gd name="connsiteY2" fmla="*/ 0 h 510610"/>
                <a:gd name="connsiteX3" fmla="*/ 692798 w 692798"/>
                <a:gd name="connsiteY3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/>
            </a:p>
          </p:txBody>
        </p:sp>
        <p:sp>
          <p:nvSpPr>
            <p:cNvPr id="20" name="Freeform: Shape 19" title="triangles">
              <a:extLst>
                <a:ext uri="{FF2B5EF4-FFF2-40B4-BE49-F238E27FC236}">
                  <a16:creationId xmlns:a16="http://schemas.microsoft.com/office/drawing/2014/main" id="{6A692EA0-8FB5-4D6A-B1B1-20463392DEDE}"/>
                </a:ext>
              </a:extLst>
            </p:cNvPr>
            <p:cNvSpPr/>
            <p:nvPr/>
          </p:nvSpPr>
          <p:spPr>
            <a:xfrm rot="18277851">
              <a:off x="10920185" y="994164"/>
              <a:ext cx="216995" cy="159931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64876" y="168539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/>
            </a:p>
          </p:txBody>
        </p:sp>
        <p:sp>
          <p:nvSpPr>
            <p:cNvPr id="21" name="Freeform: Shape 20" title="triangles">
              <a:extLst>
                <a:ext uri="{FF2B5EF4-FFF2-40B4-BE49-F238E27FC236}">
                  <a16:creationId xmlns:a16="http://schemas.microsoft.com/office/drawing/2014/main" id="{46FB2BA9-5E08-4A8F-BC47-8EFA61E4E6CE}"/>
                </a:ext>
              </a:extLst>
            </p:cNvPr>
            <p:cNvSpPr/>
            <p:nvPr/>
          </p:nvSpPr>
          <p:spPr>
            <a:xfrm rot="20761418">
              <a:off x="11313110" y="1642801"/>
              <a:ext cx="162256" cy="119587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64876" y="168539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/>
            </a:p>
          </p:txBody>
        </p:sp>
        <p:sp>
          <p:nvSpPr>
            <p:cNvPr id="22" name="Freeform: Shape 21" title="triangles">
              <a:extLst>
                <a:ext uri="{FF2B5EF4-FFF2-40B4-BE49-F238E27FC236}">
                  <a16:creationId xmlns:a16="http://schemas.microsoft.com/office/drawing/2014/main" id="{5B0A2587-D640-4AEE-9456-860CD02427C8}"/>
                </a:ext>
              </a:extLst>
            </p:cNvPr>
            <p:cNvSpPr/>
            <p:nvPr/>
          </p:nvSpPr>
          <p:spPr>
            <a:xfrm rot="17315293">
              <a:off x="11523906" y="859664"/>
              <a:ext cx="216995" cy="159931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64876" y="168539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/>
            </a:p>
          </p:txBody>
        </p:sp>
        <p:sp>
          <p:nvSpPr>
            <p:cNvPr id="23" name="Freeform: Shape 22" title="triangles">
              <a:extLst>
                <a:ext uri="{FF2B5EF4-FFF2-40B4-BE49-F238E27FC236}">
                  <a16:creationId xmlns:a16="http://schemas.microsoft.com/office/drawing/2014/main" id="{373F2649-8DA3-441F-9BDD-77A942FA3DBE}"/>
                </a:ext>
              </a:extLst>
            </p:cNvPr>
            <p:cNvSpPr/>
            <p:nvPr/>
          </p:nvSpPr>
          <p:spPr>
            <a:xfrm rot="20082236">
              <a:off x="11215766" y="1243239"/>
              <a:ext cx="216995" cy="159931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0 w 692798"/>
                <a:gd name="connsiteY2" fmla="*/ 0 h 510610"/>
                <a:gd name="connsiteX3" fmla="*/ 692798 w 692798"/>
                <a:gd name="connsiteY3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/>
            </a:p>
          </p:txBody>
        </p:sp>
        <p:sp>
          <p:nvSpPr>
            <p:cNvPr id="24" name="Freeform: Shape 23" title="triangles">
              <a:extLst>
                <a:ext uri="{FF2B5EF4-FFF2-40B4-BE49-F238E27FC236}">
                  <a16:creationId xmlns:a16="http://schemas.microsoft.com/office/drawing/2014/main" id="{95933F98-3B9B-4270-9281-570AD41C3F19}"/>
                </a:ext>
              </a:extLst>
            </p:cNvPr>
            <p:cNvSpPr/>
            <p:nvPr/>
          </p:nvSpPr>
          <p:spPr>
            <a:xfrm rot="19879732">
              <a:off x="11436537" y="1436545"/>
              <a:ext cx="216995" cy="159931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64876" y="168539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/>
            </a:p>
          </p:txBody>
        </p:sp>
        <p:sp>
          <p:nvSpPr>
            <p:cNvPr id="25" name="Freeform: Shape 24" title="triangles">
              <a:extLst>
                <a:ext uri="{FF2B5EF4-FFF2-40B4-BE49-F238E27FC236}">
                  <a16:creationId xmlns:a16="http://schemas.microsoft.com/office/drawing/2014/main" id="{3DAB5C84-F2AD-47FD-ABEC-6D6626D2B7FF}"/>
                </a:ext>
              </a:extLst>
            </p:cNvPr>
            <p:cNvSpPr/>
            <p:nvPr/>
          </p:nvSpPr>
          <p:spPr>
            <a:xfrm rot="328041">
              <a:off x="9862160" y="1513660"/>
              <a:ext cx="579699" cy="606799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0 w 692798"/>
                <a:gd name="connsiteY2" fmla="*/ 0 h 510610"/>
                <a:gd name="connsiteX3" fmla="*/ 692798 w 692798"/>
                <a:gd name="connsiteY3" fmla="*/ 224339 h 510610"/>
                <a:gd name="connsiteX0" fmla="*/ 487806 w 487806"/>
                <a:gd name="connsiteY0" fmla="*/ 171848 h 510610"/>
                <a:gd name="connsiteX1" fmla="*/ 308036 w 487806"/>
                <a:gd name="connsiteY1" fmla="*/ 510610 h 510610"/>
                <a:gd name="connsiteX2" fmla="*/ 0 w 487806"/>
                <a:gd name="connsiteY2" fmla="*/ 0 h 510610"/>
                <a:gd name="connsiteX3" fmla="*/ 487806 w 487806"/>
                <a:gd name="connsiteY3" fmla="*/ 171848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87806" h="510610">
                  <a:moveTo>
                    <a:pt x="487806" y="171848"/>
                  </a:moveTo>
                  <a:lnTo>
                    <a:pt x="308036" y="510610"/>
                  </a:lnTo>
                  <a:lnTo>
                    <a:pt x="0" y="0"/>
                  </a:lnTo>
                  <a:lnTo>
                    <a:pt x="487806" y="171848"/>
                  </a:lnTo>
                  <a:close/>
                </a:path>
              </a:pathLst>
            </a:cu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/>
            </a:p>
          </p:txBody>
        </p:sp>
        <p:sp>
          <p:nvSpPr>
            <p:cNvPr id="26" name="Freeform: Shape 25" title="triangles">
              <a:extLst>
                <a:ext uri="{FF2B5EF4-FFF2-40B4-BE49-F238E27FC236}">
                  <a16:creationId xmlns:a16="http://schemas.microsoft.com/office/drawing/2014/main" id="{A4E2ACF8-4066-4DB9-B5D5-E8AA3B152710}"/>
                </a:ext>
              </a:extLst>
            </p:cNvPr>
            <p:cNvSpPr/>
            <p:nvPr/>
          </p:nvSpPr>
          <p:spPr>
            <a:xfrm>
              <a:off x="10639428" y="1814668"/>
              <a:ext cx="316887" cy="233554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0 w 692798"/>
                <a:gd name="connsiteY2" fmla="*/ 0 h 510610"/>
                <a:gd name="connsiteX3" fmla="*/ 692798 w 692798"/>
                <a:gd name="connsiteY3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/>
            </a:p>
          </p:txBody>
        </p:sp>
        <p:sp>
          <p:nvSpPr>
            <p:cNvPr id="27" name="Freeform: Shape 26" title="triangles">
              <a:extLst>
                <a:ext uri="{FF2B5EF4-FFF2-40B4-BE49-F238E27FC236}">
                  <a16:creationId xmlns:a16="http://schemas.microsoft.com/office/drawing/2014/main" id="{74FCCA2A-37FF-4031-AF2F-A894DBE6EE0E}"/>
                </a:ext>
              </a:extLst>
            </p:cNvPr>
            <p:cNvSpPr/>
            <p:nvPr/>
          </p:nvSpPr>
          <p:spPr>
            <a:xfrm rot="20761418">
              <a:off x="11280262" y="2096947"/>
              <a:ext cx="162256" cy="119587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64876" y="168539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/>
            </a:p>
          </p:txBody>
        </p:sp>
        <p:sp>
          <p:nvSpPr>
            <p:cNvPr id="28" name="Freeform: Shape 27" title="triangles">
              <a:extLst>
                <a:ext uri="{FF2B5EF4-FFF2-40B4-BE49-F238E27FC236}">
                  <a16:creationId xmlns:a16="http://schemas.microsoft.com/office/drawing/2014/main" id="{5C7D7734-820D-40CE-BBBA-6E6D9452D308}"/>
                </a:ext>
              </a:extLst>
            </p:cNvPr>
            <p:cNvSpPr/>
            <p:nvPr/>
          </p:nvSpPr>
          <p:spPr>
            <a:xfrm rot="1160487">
              <a:off x="10059320" y="2226127"/>
              <a:ext cx="316887" cy="233554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0 w 692798"/>
                <a:gd name="connsiteY2" fmla="*/ 0 h 510610"/>
                <a:gd name="connsiteX3" fmla="*/ 692798 w 692798"/>
                <a:gd name="connsiteY3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/>
            </a:p>
          </p:txBody>
        </p:sp>
        <p:sp>
          <p:nvSpPr>
            <p:cNvPr id="29" name="Freeform: Shape 28" title="triangles">
              <a:extLst>
                <a:ext uri="{FF2B5EF4-FFF2-40B4-BE49-F238E27FC236}">
                  <a16:creationId xmlns:a16="http://schemas.microsoft.com/office/drawing/2014/main" id="{5BCE508A-E107-4075-9976-73D3ED8272C2}"/>
                </a:ext>
              </a:extLst>
            </p:cNvPr>
            <p:cNvSpPr/>
            <p:nvPr/>
          </p:nvSpPr>
          <p:spPr>
            <a:xfrm rot="803026">
              <a:off x="11353765" y="2627540"/>
              <a:ext cx="162256" cy="119587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64876" y="168539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/>
            </a:p>
          </p:txBody>
        </p:sp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AF16E1-87DB-4920-A90B-23E1C72DDC7F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en-GB" smtClean="0"/>
              <a:pPr rtl="0"/>
              <a:t>14</a:t>
            </a:fld>
            <a:endParaRPr lang="en-GB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79CBE23-D8E9-EC5C-B707-8BF0DF662B86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6435083" y="950257"/>
            <a:ext cx="5307700" cy="4680000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Fill in the missing word.</a:t>
            </a:r>
          </a:p>
          <a:p>
            <a:endParaRPr lang="en-GB" dirty="0"/>
          </a:p>
          <a:p>
            <a:pPr marL="0" indent="0">
              <a:buNone/>
            </a:pPr>
            <a:r>
              <a:rPr lang="en-GB" dirty="0"/>
              <a:t>Norfolk is England’s _________ largest county </a:t>
            </a:r>
          </a:p>
          <a:p>
            <a:pPr marL="0" indent="0">
              <a:buNone/>
            </a:pPr>
            <a:endParaRPr lang="en-GB" dirty="0"/>
          </a:p>
          <a:p>
            <a:pPr marL="342900" indent="-342900">
              <a:buAutoNum type="alphaUcParenR"/>
            </a:pPr>
            <a:r>
              <a:rPr lang="en-GB" dirty="0"/>
              <a:t>Third</a:t>
            </a:r>
          </a:p>
          <a:p>
            <a:pPr marL="342900" indent="-342900">
              <a:buAutoNum type="alphaUcParenR"/>
            </a:pPr>
            <a:r>
              <a:rPr lang="en-GB" dirty="0"/>
              <a:t>Fourth</a:t>
            </a:r>
          </a:p>
          <a:p>
            <a:pPr marL="342900" indent="-342900">
              <a:buAutoNum type="alphaUcParenR"/>
            </a:pPr>
            <a:r>
              <a:rPr lang="en-GB" dirty="0"/>
              <a:t>Fifth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28257C3-2735-14B0-F2CB-DFAB562AB326}"/>
              </a:ext>
            </a:extLst>
          </p:cNvPr>
          <p:cNvSpPr/>
          <p:nvPr/>
        </p:nvSpPr>
        <p:spPr>
          <a:xfrm>
            <a:off x="84000" y="4063999"/>
            <a:ext cx="6009285" cy="2523191"/>
          </a:xfrm>
          <a:prstGeom prst="rect">
            <a:avLst/>
          </a:prstGeom>
          <a:solidFill>
            <a:srgbClr val="333333"/>
          </a:solidFill>
          <a:ln>
            <a:solidFill>
              <a:srgbClr val="3333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Placeholder 7" descr="Administrative counties of England - Wikipedia">
            <a:extLst>
              <a:ext uri="{FF2B5EF4-FFF2-40B4-BE49-F238E27FC236}">
                <a16:creationId xmlns:a16="http://schemas.microsoft.com/office/drawing/2014/main" id="{9D98021A-7E18-DFB9-DDEA-D531B4EB5F3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/>
          <a:srcRect t="26978" b="26978"/>
          <a:stretch/>
        </p:blipFill>
        <p:spPr>
          <a:xfrm>
            <a:off x="84000" y="86714"/>
            <a:ext cx="6009285" cy="3977285"/>
          </a:xfr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E66D2C48-63C8-11E6-600C-5EBD28E4A71B}"/>
              </a:ext>
            </a:extLst>
          </p:cNvPr>
          <p:cNvSpPr/>
          <p:nvPr/>
        </p:nvSpPr>
        <p:spPr>
          <a:xfrm>
            <a:off x="8323208" y="6155190"/>
            <a:ext cx="2945013" cy="57278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49666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Group 45" title="group of triangles">
            <a:extLst>
              <a:ext uri="{FF2B5EF4-FFF2-40B4-BE49-F238E27FC236}">
                <a16:creationId xmlns:a16="http://schemas.microsoft.com/office/drawing/2014/main" id="{62DF6AE8-6133-4C1E-91DD-755705ACF0F1}"/>
              </a:ext>
            </a:extLst>
          </p:cNvPr>
          <p:cNvGrpSpPr/>
          <p:nvPr/>
        </p:nvGrpSpPr>
        <p:grpSpPr>
          <a:xfrm>
            <a:off x="9862160" y="831132"/>
            <a:ext cx="1850209" cy="1915995"/>
            <a:chOff x="9862160" y="831132"/>
            <a:chExt cx="1850209" cy="1915995"/>
          </a:xfrm>
        </p:grpSpPr>
        <p:sp>
          <p:nvSpPr>
            <p:cNvPr id="16" name="Freeform: Shape 15" title="triangles">
              <a:extLst>
                <a:ext uri="{FF2B5EF4-FFF2-40B4-BE49-F238E27FC236}">
                  <a16:creationId xmlns:a16="http://schemas.microsoft.com/office/drawing/2014/main" id="{156942E6-31A5-42F5-A00C-A90D409A08BC}"/>
                </a:ext>
              </a:extLst>
            </p:cNvPr>
            <p:cNvSpPr/>
            <p:nvPr/>
          </p:nvSpPr>
          <p:spPr>
            <a:xfrm rot="19260823">
              <a:off x="9984083" y="1150976"/>
              <a:ext cx="467362" cy="344458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0 w 692798"/>
                <a:gd name="connsiteY2" fmla="*/ 0 h 510610"/>
                <a:gd name="connsiteX3" fmla="*/ 692798 w 692798"/>
                <a:gd name="connsiteY3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/>
            </a:p>
          </p:txBody>
        </p:sp>
        <p:sp>
          <p:nvSpPr>
            <p:cNvPr id="17" name="Freeform: Shape 16" title="triangles">
              <a:extLst>
                <a:ext uri="{FF2B5EF4-FFF2-40B4-BE49-F238E27FC236}">
                  <a16:creationId xmlns:a16="http://schemas.microsoft.com/office/drawing/2014/main" id="{055D27E0-4C92-4640-A2B8-86540741DCE6}"/>
                </a:ext>
              </a:extLst>
            </p:cNvPr>
            <p:cNvSpPr/>
            <p:nvPr/>
          </p:nvSpPr>
          <p:spPr>
            <a:xfrm rot="20377627">
              <a:off x="10445799" y="1461330"/>
              <a:ext cx="316887" cy="233554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0 w 692798"/>
                <a:gd name="connsiteY2" fmla="*/ 0 h 510610"/>
                <a:gd name="connsiteX3" fmla="*/ 692798 w 692798"/>
                <a:gd name="connsiteY3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/>
            </a:p>
          </p:txBody>
        </p:sp>
        <p:sp>
          <p:nvSpPr>
            <p:cNvPr id="18" name="Freeform: Shape 17" title="triangles">
              <a:extLst>
                <a:ext uri="{FF2B5EF4-FFF2-40B4-BE49-F238E27FC236}">
                  <a16:creationId xmlns:a16="http://schemas.microsoft.com/office/drawing/2014/main" id="{E760DC62-191E-4D60-AAAC-37DDF411BF9D}"/>
                </a:ext>
              </a:extLst>
            </p:cNvPr>
            <p:cNvSpPr/>
            <p:nvPr/>
          </p:nvSpPr>
          <p:spPr>
            <a:xfrm rot="19260823">
              <a:off x="10485025" y="1232684"/>
              <a:ext cx="250689" cy="184764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0 w 692798"/>
                <a:gd name="connsiteY2" fmla="*/ 0 h 510610"/>
                <a:gd name="connsiteX3" fmla="*/ 692798 w 692798"/>
                <a:gd name="connsiteY3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/>
            </a:p>
          </p:txBody>
        </p:sp>
        <p:sp>
          <p:nvSpPr>
            <p:cNvPr id="19" name="Freeform: Shape 18" title="triangles">
              <a:extLst>
                <a:ext uri="{FF2B5EF4-FFF2-40B4-BE49-F238E27FC236}">
                  <a16:creationId xmlns:a16="http://schemas.microsoft.com/office/drawing/2014/main" id="{B21F5D55-03CC-4A29-B8D0-2B1C7DE7C79D}"/>
                </a:ext>
              </a:extLst>
            </p:cNvPr>
            <p:cNvSpPr/>
            <p:nvPr/>
          </p:nvSpPr>
          <p:spPr>
            <a:xfrm rot="19810388">
              <a:off x="10832584" y="1393714"/>
              <a:ext cx="216995" cy="159931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0 w 692798"/>
                <a:gd name="connsiteY2" fmla="*/ 0 h 510610"/>
                <a:gd name="connsiteX3" fmla="*/ 692798 w 692798"/>
                <a:gd name="connsiteY3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/>
            </a:p>
          </p:txBody>
        </p:sp>
        <p:sp>
          <p:nvSpPr>
            <p:cNvPr id="20" name="Freeform: Shape 19" title="triangles">
              <a:extLst>
                <a:ext uri="{FF2B5EF4-FFF2-40B4-BE49-F238E27FC236}">
                  <a16:creationId xmlns:a16="http://schemas.microsoft.com/office/drawing/2014/main" id="{6A692EA0-8FB5-4D6A-B1B1-20463392DEDE}"/>
                </a:ext>
              </a:extLst>
            </p:cNvPr>
            <p:cNvSpPr/>
            <p:nvPr/>
          </p:nvSpPr>
          <p:spPr>
            <a:xfrm rot="18277851">
              <a:off x="10920185" y="994164"/>
              <a:ext cx="216995" cy="159931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64876" y="168539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/>
            </a:p>
          </p:txBody>
        </p:sp>
        <p:sp>
          <p:nvSpPr>
            <p:cNvPr id="21" name="Freeform: Shape 20" title="triangles">
              <a:extLst>
                <a:ext uri="{FF2B5EF4-FFF2-40B4-BE49-F238E27FC236}">
                  <a16:creationId xmlns:a16="http://schemas.microsoft.com/office/drawing/2014/main" id="{46FB2BA9-5E08-4A8F-BC47-8EFA61E4E6CE}"/>
                </a:ext>
              </a:extLst>
            </p:cNvPr>
            <p:cNvSpPr/>
            <p:nvPr/>
          </p:nvSpPr>
          <p:spPr>
            <a:xfrm rot="20761418">
              <a:off x="11313110" y="1642801"/>
              <a:ext cx="162256" cy="119587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64876" y="168539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/>
            </a:p>
          </p:txBody>
        </p:sp>
        <p:sp>
          <p:nvSpPr>
            <p:cNvPr id="22" name="Freeform: Shape 21" title="triangles">
              <a:extLst>
                <a:ext uri="{FF2B5EF4-FFF2-40B4-BE49-F238E27FC236}">
                  <a16:creationId xmlns:a16="http://schemas.microsoft.com/office/drawing/2014/main" id="{5B0A2587-D640-4AEE-9456-860CD02427C8}"/>
                </a:ext>
              </a:extLst>
            </p:cNvPr>
            <p:cNvSpPr/>
            <p:nvPr/>
          </p:nvSpPr>
          <p:spPr>
            <a:xfrm rot="17315293">
              <a:off x="11523906" y="859664"/>
              <a:ext cx="216995" cy="159931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64876" y="168539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/>
            </a:p>
          </p:txBody>
        </p:sp>
        <p:sp>
          <p:nvSpPr>
            <p:cNvPr id="23" name="Freeform: Shape 22" title="triangles">
              <a:extLst>
                <a:ext uri="{FF2B5EF4-FFF2-40B4-BE49-F238E27FC236}">
                  <a16:creationId xmlns:a16="http://schemas.microsoft.com/office/drawing/2014/main" id="{373F2649-8DA3-441F-9BDD-77A942FA3DBE}"/>
                </a:ext>
              </a:extLst>
            </p:cNvPr>
            <p:cNvSpPr/>
            <p:nvPr/>
          </p:nvSpPr>
          <p:spPr>
            <a:xfrm rot="20082236">
              <a:off x="11215766" y="1243239"/>
              <a:ext cx="216995" cy="159931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0 w 692798"/>
                <a:gd name="connsiteY2" fmla="*/ 0 h 510610"/>
                <a:gd name="connsiteX3" fmla="*/ 692798 w 692798"/>
                <a:gd name="connsiteY3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/>
            </a:p>
          </p:txBody>
        </p:sp>
        <p:sp>
          <p:nvSpPr>
            <p:cNvPr id="24" name="Freeform: Shape 23" title="triangles">
              <a:extLst>
                <a:ext uri="{FF2B5EF4-FFF2-40B4-BE49-F238E27FC236}">
                  <a16:creationId xmlns:a16="http://schemas.microsoft.com/office/drawing/2014/main" id="{95933F98-3B9B-4270-9281-570AD41C3F19}"/>
                </a:ext>
              </a:extLst>
            </p:cNvPr>
            <p:cNvSpPr/>
            <p:nvPr/>
          </p:nvSpPr>
          <p:spPr>
            <a:xfrm rot="19879732">
              <a:off x="11436537" y="1436545"/>
              <a:ext cx="216995" cy="159931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64876" y="168539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/>
            </a:p>
          </p:txBody>
        </p:sp>
        <p:sp>
          <p:nvSpPr>
            <p:cNvPr id="25" name="Freeform: Shape 24" title="triangles">
              <a:extLst>
                <a:ext uri="{FF2B5EF4-FFF2-40B4-BE49-F238E27FC236}">
                  <a16:creationId xmlns:a16="http://schemas.microsoft.com/office/drawing/2014/main" id="{3DAB5C84-F2AD-47FD-ABEC-6D6626D2B7FF}"/>
                </a:ext>
              </a:extLst>
            </p:cNvPr>
            <p:cNvSpPr/>
            <p:nvPr/>
          </p:nvSpPr>
          <p:spPr>
            <a:xfrm rot="328041">
              <a:off x="9862160" y="1513660"/>
              <a:ext cx="579699" cy="606799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0 w 692798"/>
                <a:gd name="connsiteY2" fmla="*/ 0 h 510610"/>
                <a:gd name="connsiteX3" fmla="*/ 692798 w 692798"/>
                <a:gd name="connsiteY3" fmla="*/ 224339 h 510610"/>
                <a:gd name="connsiteX0" fmla="*/ 487806 w 487806"/>
                <a:gd name="connsiteY0" fmla="*/ 171848 h 510610"/>
                <a:gd name="connsiteX1" fmla="*/ 308036 w 487806"/>
                <a:gd name="connsiteY1" fmla="*/ 510610 h 510610"/>
                <a:gd name="connsiteX2" fmla="*/ 0 w 487806"/>
                <a:gd name="connsiteY2" fmla="*/ 0 h 510610"/>
                <a:gd name="connsiteX3" fmla="*/ 487806 w 487806"/>
                <a:gd name="connsiteY3" fmla="*/ 171848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87806" h="510610">
                  <a:moveTo>
                    <a:pt x="487806" y="171848"/>
                  </a:moveTo>
                  <a:lnTo>
                    <a:pt x="308036" y="510610"/>
                  </a:lnTo>
                  <a:lnTo>
                    <a:pt x="0" y="0"/>
                  </a:lnTo>
                  <a:lnTo>
                    <a:pt x="487806" y="171848"/>
                  </a:lnTo>
                  <a:close/>
                </a:path>
              </a:pathLst>
            </a:cu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/>
            </a:p>
          </p:txBody>
        </p:sp>
        <p:sp>
          <p:nvSpPr>
            <p:cNvPr id="26" name="Freeform: Shape 25" title="triangles">
              <a:extLst>
                <a:ext uri="{FF2B5EF4-FFF2-40B4-BE49-F238E27FC236}">
                  <a16:creationId xmlns:a16="http://schemas.microsoft.com/office/drawing/2014/main" id="{A4E2ACF8-4066-4DB9-B5D5-E8AA3B152710}"/>
                </a:ext>
              </a:extLst>
            </p:cNvPr>
            <p:cNvSpPr/>
            <p:nvPr/>
          </p:nvSpPr>
          <p:spPr>
            <a:xfrm>
              <a:off x="10639428" y="1814668"/>
              <a:ext cx="316887" cy="233554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0 w 692798"/>
                <a:gd name="connsiteY2" fmla="*/ 0 h 510610"/>
                <a:gd name="connsiteX3" fmla="*/ 692798 w 692798"/>
                <a:gd name="connsiteY3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/>
            </a:p>
          </p:txBody>
        </p:sp>
        <p:sp>
          <p:nvSpPr>
            <p:cNvPr id="27" name="Freeform: Shape 26" title="triangles">
              <a:extLst>
                <a:ext uri="{FF2B5EF4-FFF2-40B4-BE49-F238E27FC236}">
                  <a16:creationId xmlns:a16="http://schemas.microsoft.com/office/drawing/2014/main" id="{74FCCA2A-37FF-4031-AF2F-A894DBE6EE0E}"/>
                </a:ext>
              </a:extLst>
            </p:cNvPr>
            <p:cNvSpPr/>
            <p:nvPr/>
          </p:nvSpPr>
          <p:spPr>
            <a:xfrm rot="20761418">
              <a:off x="11280262" y="2096947"/>
              <a:ext cx="162256" cy="119587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64876" y="168539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/>
            </a:p>
          </p:txBody>
        </p:sp>
        <p:sp>
          <p:nvSpPr>
            <p:cNvPr id="28" name="Freeform: Shape 27" title="triangles">
              <a:extLst>
                <a:ext uri="{FF2B5EF4-FFF2-40B4-BE49-F238E27FC236}">
                  <a16:creationId xmlns:a16="http://schemas.microsoft.com/office/drawing/2014/main" id="{5C7D7734-820D-40CE-BBBA-6E6D9452D308}"/>
                </a:ext>
              </a:extLst>
            </p:cNvPr>
            <p:cNvSpPr/>
            <p:nvPr/>
          </p:nvSpPr>
          <p:spPr>
            <a:xfrm rot="1160487">
              <a:off x="10059320" y="2226127"/>
              <a:ext cx="316887" cy="233554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0 w 692798"/>
                <a:gd name="connsiteY2" fmla="*/ 0 h 510610"/>
                <a:gd name="connsiteX3" fmla="*/ 692798 w 692798"/>
                <a:gd name="connsiteY3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/>
            </a:p>
          </p:txBody>
        </p:sp>
        <p:sp>
          <p:nvSpPr>
            <p:cNvPr id="29" name="Freeform: Shape 28" title="triangles">
              <a:extLst>
                <a:ext uri="{FF2B5EF4-FFF2-40B4-BE49-F238E27FC236}">
                  <a16:creationId xmlns:a16="http://schemas.microsoft.com/office/drawing/2014/main" id="{5BCE508A-E107-4075-9976-73D3ED8272C2}"/>
                </a:ext>
              </a:extLst>
            </p:cNvPr>
            <p:cNvSpPr/>
            <p:nvPr/>
          </p:nvSpPr>
          <p:spPr>
            <a:xfrm rot="803026">
              <a:off x="11353765" y="2627540"/>
              <a:ext cx="162256" cy="119587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64876" y="168539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/>
            </a:p>
          </p:txBody>
        </p:sp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AF16E1-87DB-4920-A90B-23E1C72DDC7F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en-GB" smtClean="0"/>
              <a:pPr rtl="0"/>
              <a:t>15</a:t>
            </a:fld>
            <a:endParaRPr lang="en-GB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79CBE23-D8E9-EC5C-B707-8BF0DF662B86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6435083" y="950257"/>
            <a:ext cx="5307700" cy="4680000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Fill in the missing word.</a:t>
            </a:r>
          </a:p>
          <a:p>
            <a:endParaRPr lang="en-GB" dirty="0"/>
          </a:p>
          <a:p>
            <a:pPr marL="0" indent="0">
              <a:buNone/>
            </a:pPr>
            <a:r>
              <a:rPr lang="en-GB" dirty="0"/>
              <a:t>Norfolk is England’s _________ largest county </a:t>
            </a:r>
          </a:p>
          <a:p>
            <a:pPr marL="0" indent="0">
              <a:buNone/>
            </a:pPr>
            <a:endParaRPr lang="en-GB" dirty="0"/>
          </a:p>
          <a:p>
            <a:pPr marL="342900" indent="-342900">
              <a:buAutoNum type="alphaUcParenR"/>
            </a:pPr>
            <a:r>
              <a:rPr lang="en-GB" dirty="0"/>
              <a:t>Third</a:t>
            </a:r>
          </a:p>
          <a:p>
            <a:pPr marL="342900" indent="-342900">
              <a:buAutoNum type="alphaUcParenR"/>
            </a:pPr>
            <a:r>
              <a:rPr lang="en-GB" dirty="0"/>
              <a:t>Fourth</a:t>
            </a:r>
          </a:p>
          <a:p>
            <a:pPr marL="342900" indent="-342900">
              <a:buAutoNum type="alphaUcParenR"/>
            </a:pPr>
            <a:r>
              <a:rPr lang="en-GB" sz="2800" b="1" dirty="0">
                <a:solidFill>
                  <a:schemeClr val="accent2"/>
                </a:solidFill>
              </a:rPr>
              <a:t>Fifth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28257C3-2735-14B0-F2CB-DFAB562AB326}"/>
              </a:ext>
            </a:extLst>
          </p:cNvPr>
          <p:cNvSpPr/>
          <p:nvPr/>
        </p:nvSpPr>
        <p:spPr>
          <a:xfrm>
            <a:off x="84000" y="4063999"/>
            <a:ext cx="6009285" cy="2523191"/>
          </a:xfrm>
          <a:prstGeom prst="rect">
            <a:avLst/>
          </a:prstGeom>
          <a:solidFill>
            <a:srgbClr val="333333"/>
          </a:solidFill>
          <a:ln>
            <a:solidFill>
              <a:srgbClr val="3333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Placeholder 7" descr="Administrative counties of England - Wikipedia">
            <a:extLst>
              <a:ext uri="{FF2B5EF4-FFF2-40B4-BE49-F238E27FC236}">
                <a16:creationId xmlns:a16="http://schemas.microsoft.com/office/drawing/2014/main" id="{9D98021A-7E18-DFB9-DDEA-D531B4EB5F3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/>
          <a:srcRect t="26978" b="26978"/>
          <a:stretch/>
        </p:blipFill>
        <p:spPr>
          <a:xfrm>
            <a:off x="84000" y="86714"/>
            <a:ext cx="6009285" cy="3977285"/>
          </a:xfr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79082AB-7C97-376C-A3C4-086348A1665A}"/>
              </a:ext>
            </a:extLst>
          </p:cNvPr>
          <p:cNvSpPr/>
          <p:nvPr/>
        </p:nvSpPr>
        <p:spPr>
          <a:xfrm>
            <a:off x="8323208" y="6155190"/>
            <a:ext cx="2945013" cy="57278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1275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AB8A96-4ECB-445D-90F1-4C7E558D2A8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en-GB" smtClean="0"/>
              <a:pPr rtl="0"/>
              <a:t>16</a:t>
            </a:fld>
            <a:endParaRPr lang="en-GB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B27AC436-CE40-B9B9-0A88-8261BD1132B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A) stone </a:t>
            </a:r>
          </a:p>
          <a:p>
            <a:r>
              <a:rPr lang="en-GB" dirty="0"/>
              <a:t>B) iron </a:t>
            </a:r>
          </a:p>
          <a:p>
            <a:r>
              <a:rPr lang="en-GB" dirty="0"/>
              <a:t>C) bronze </a:t>
            </a:r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3E14770-0E2D-ACFD-3561-0CFBE286B7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Old </a:t>
            </a:r>
            <a:r>
              <a:rPr lang="en-GB" dirty="0" err="1"/>
              <a:t>Catton</a:t>
            </a:r>
            <a:r>
              <a:rPr lang="en-GB" dirty="0"/>
              <a:t> was inhabited as far back as the _______ age?</a:t>
            </a:r>
            <a:endParaRPr lang="en-US" dirty="0"/>
          </a:p>
        </p:txBody>
      </p:sp>
      <p:pic>
        <p:nvPicPr>
          <p:cNvPr id="7" name="Picture Placeholder 6" descr="무료 이미지 : 고대 미술, 집, 오두막, 못, 뒤뜰, 석기 시대 2304x1728 - - 929210 - 무료 이미지 - PxHere">
            <a:extLst>
              <a:ext uri="{FF2B5EF4-FFF2-40B4-BE49-F238E27FC236}">
                <a16:creationId xmlns:a16="http://schemas.microsoft.com/office/drawing/2014/main" id="{D39506AD-06A0-2B44-5565-093304FA2F6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/>
          <a:srcRect t="3901" b="3901"/>
          <a:stretch/>
        </p:blipFill>
        <p:spPr/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05D419E-C2F9-89BA-EA5B-FE46CB31F06E}"/>
              </a:ext>
            </a:extLst>
          </p:cNvPr>
          <p:cNvSpPr/>
          <p:nvPr/>
        </p:nvSpPr>
        <p:spPr>
          <a:xfrm>
            <a:off x="8323208" y="6155190"/>
            <a:ext cx="2945013" cy="57278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9048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AB8A96-4ECB-445D-90F1-4C7E558D2A8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en-GB" smtClean="0"/>
              <a:pPr rtl="0"/>
              <a:t>17</a:t>
            </a:fld>
            <a:endParaRPr lang="en-GB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B27AC436-CE40-B9B9-0A88-8261BD1132B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2800" b="1" dirty="0">
                <a:solidFill>
                  <a:schemeClr val="accent2"/>
                </a:solidFill>
              </a:rPr>
              <a:t>A) stone </a:t>
            </a:r>
          </a:p>
          <a:p>
            <a:r>
              <a:rPr lang="en-GB" dirty="0"/>
              <a:t>B) iron </a:t>
            </a:r>
          </a:p>
          <a:p>
            <a:r>
              <a:rPr lang="en-GB" dirty="0"/>
              <a:t>C) bronze </a:t>
            </a:r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3E14770-0E2D-ACFD-3561-0CFBE286B7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Old </a:t>
            </a:r>
            <a:r>
              <a:rPr lang="en-GB" dirty="0" err="1"/>
              <a:t>Catton</a:t>
            </a:r>
            <a:r>
              <a:rPr lang="en-GB" dirty="0"/>
              <a:t> was inhabited as far back as the _______ age?</a:t>
            </a:r>
            <a:endParaRPr lang="en-US" dirty="0"/>
          </a:p>
        </p:txBody>
      </p:sp>
      <p:pic>
        <p:nvPicPr>
          <p:cNvPr id="7" name="Picture Placeholder 6" descr="무료 이미지 : 고대 미술, 집, 오두막, 못, 뒤뜰, 석기 시대 2304x1728 - - 929210 - 무료 이미지 - PxHere">
            <a:extLst>
              <a:ext uri="{FF2B5EF4-FFF2-40B4-BE49-F238E27FC236}">
                <a16:creationId xmlns:a16="http://schemas.microsoft.com/office/drawing/2014/main" id="{D39506AD-06A0-2B44-5565-093304FA2F6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/>
          <a:srcRect t="3901" b="3901"/>
          <a:stretch/>
        </p:blipFill>
        <p:spPr/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72A7E5F-69D9-74C3-9045-FBA89B545AD1}"/>
              </a:ext>
            </a:extLst>
          </p:cNvPr>
          <p:cNvSpPr/>
          <p:nvPr/>
        </p:nvSpPr>
        <p:spPr>
          <a:xfrm>
            <a:off x="8323208" y="6155190"/>
            <a:ext cx="2945013" cy="57278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71333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2E3EA56B-BEB0-4656-A20B-D15F03B7ACA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rtlCol="0"/>
          <a:lstStyle/>
          <a:p>
            <a:pPr rtl="0"/>
            <a:r>
              <a:rPr lang="en-GB" dirty="0"/>
              <a:t>Cromer’s best known feature is its _______ built in 1900.</a:t>
            </a:r>
          </a:p>
        </p:txBody>
      </p:sp>
      <p:grpSp>
        <p:nvGrpSpPr>
          <p:cNvPr id="60" name="Group 59" title="geometric shape">
            <a:extLst>
              <a:ext uri="{FF2B5EF4-FFF2-40B4-BE49-F238E27FC236}">
                <a16:creationId xmlns:a16="http://schemas.microsoft.com/office/drawing/2014/main" id="{502D7333-D43E-4F9D-B14F-59FA693F743A}"/>
              </a:ext>
            </a:extLst>
          </p:cNvPr>
          <p:cNvGrpSpPr/>
          <p:nvPr/>
        </p:nvGrpSpPr>
        <p:grpSpPr>
          <a:xfrm>
            <a:off x="8203224" y="-109"/>
            <a:ext cx="3081180" cy="3011457"/>
            <a:chOff x="8203224" y="-109"/>
            <a:chExt cx="3081180" cy="3011457"/>
          </a:xfrm>
        </p:grpSpPr>
        <p:sp>
          <p:nvSpPr>
            <p:cNvPr id="50" name="Freeform: Shape 13">
              <a:extLst>
                <a:ext uri="{FF2B5EF4-FFF2-40B4-BE49-F238E27FC236}">
                  <a16:creationId xmlns:a16="http://schemas.microsoft.com/office/drawing/2014/main" id="{59FDA323-CBDE-41E6-924C-03E74A614CC9}"/>
                </a:ext>
              </a:extLst>
            </p:cNvPr>
            <p:cNvSpPr/>
            <p:nvPr/>
          </p:nvSpPr>
          <p:spPr>
            <a:xfrm rot="4308689">
              <a:off x="8775952" y="408682"/>
              <a:ext cx="1980696" cy="2066510"/>
            </a:xfrm>
            <a:custGeom>
              <a:avLst/>
              <a:gdLst>
                <a:gd name="connsiteX0" fmla="*/ 0 w 1980696"/>
                <a:gd name="connsiteY0" fmla="*/ 2066510 h 2066510"/>
                <a:gd name="connsiteX1" fmla="*/ 1138078 w 1980696"/>
                <a:gd name="connsiteY1" fmla="*/ 0 h 2066510"/>
                <a:gd name="connsiteX2" fmla="*/ 1980696 w 1980696"/>
                <a:gd name="connsiteY2" fmla="*/ 1530016 h 2066510"/>
                <a:gd name="connsiteX3" fmla="*/ 1459417 w 1980696"/>
                <a:gd name="connsiteY3" fmla="*/ 2066510 h 2066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80696" h="2066510">
                  <a:moveTo>
                    <a:pt x="0" y="2066510"/>
                  </a:moveTo>
                  <a:lnTo>
                    <a:pt x="1138078" y="0"/>
                  </a:lnTo>
                  <a:lnTo>
                    <a:pt x="1980696" y="1530016"/>
                  </a:lnTo>
                  <a:lnTo>
                    <a:pt x="1459417" y="2066510"/>
                  </a:lnTo>
                  <a:close/>
                </a:path>
              </a:pathLst>
            </a:cu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9CE92FB3-8AD8-47EB-97CA-0ECDC09120D0}"/>
                </a:ext>
              </a:extLst>
            </p:cNvPr>
            <p:cNvSpPr/>
            <p:nvPr/>
          </p:nvSpPr>
          <p:spPr>
            <a:xfrm rot="13830869">
              <a:off x="9042191" y="2734930"/>
              <a:ext cx="346713" cy="206124"/>
            </a:xfrm>
            <a:custGeom>
              <a:avLst/>
              <a:gdLst>
                <a:gd name="connsiteX0" fmla="*/ 346713 w 346713"/>
                <a:gd name="connsiteY0" fmla="*/ 206124 h 206124"/>
                <a:gd name="connsiteX1" fmla="*/ 0 w 346713"/>
                <a:gd name="connsiteY1" fmla="*/ 206124 h 206124"/>
                <a:gd name="connsiteX2" fmla="*/ 86666 w 346713"/>
                <a:gd name="connsiteY2" fmla="*/ 0 h 206124"/>
                <a:gd name="connsiteX3" fmla="*/ 346713 w 346713"/>
                <a:gd name="connsiteY3" fmla="*/ 206124 h 206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6713" h="206124">
                  <a:moveTo>
                    <a:pt x="346713" y="206124"/>
                  </a:moveTo>
                  <a:lnTo>
                    <a:pt x="0" y="206124"/>
                  </a:lnTo>
                  <a:lnTo>
                    <a:pt x="86666" y="0"/>
                  </a:lnTo>
                  <a:lnTo>
                    <a:pt x="346713" y="206124"/>
                  </a:lnTo>
                  <a:close/>
                </a:path>
              </a:pathLst>
            </a:cu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/>
            </a:p>
          </p:txBody>
        </p:sp>
        <p:sp>
          <p:nvSpPr>
            <p:cNvPr id="52" name="Freeform: Shape 17">
              <a:extLst>
                <a:ext uri="{FF2B5EF4-FFF2-40B4-BE49-F238E27FC236}">
                  <a16:creationId xmlns:a16="http://schemas.microsoft.com/office/drawing/2014/main" id="{4F13AF84-D580-486F-B6A7-DD766242180B}"/>
                </a:ext>
              </a:extLst>
            </p:cNvPr>
            <p:cNvSpPr/>
            <p:nvPr/>
          </p:nvSpPr>
          <p:spPr>
            <a:xfrm rot="12431080">
              <a:off x="9113375" y="2470891"/>
              <a:ext cx="710669" cy="335543"/>
            </a:xfrm>
            <a:custGeom>
              <a:avLst/>
              <a:gdLst>
                <a:gd name="connsiteX0" fmla="*/ 710669 w 710669"/>
                <a:gd name="connsiteY0" fmla="*/ 176660 h 335543"/>
                <a:gd name="connsiteX1" fmla="*/ 0 w 710669"/>
                <a:gd name="connsiteY1" fmla="*/ 335543 h 335543"/>
                <a:gd name="connsiteX2" fmla="*/ 141082 w 710669"/>
                <a:gd name="connsiteY2" fmla="*/ 0 h 335543"/>
                <a:gd name="connsiteX3" fmla="*/ 487795 w 710669"/>
                <a:gd name="connsiteY3" fmla="*/ 0 h 335543"/>
                <a:gd name="connsiteX4" fmla="*/ 710669 w 710669"/>
                <a:gd name="connsiteY4" fmla="*/ 176660 h 335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0669" h="335543">
                  <a:moveTo>
                    <a:pt x="710669" y="176660"/>
                  </a:moveTo>
                  <a:lnTo>
                    <a:pt x="0" y="335543"/>
                  </a:lnTo>
                  <a:lnTo>
                    <a:pt x="141082" y="0"/>
                  </a:lnTo>
                  <a:lnTo>
                    <a:pt x="487795" y="0"/>
                  </a:lnTo>
                  <a:lnTo>
                    <a:pt x="710669" y="176660"/>
                  </a:lnTo>
                  <a:close/>
                </a:path>
              </a:pathLst>
            </a:cu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/>
            </a:p>
          </p:txBody>
        </p:sp>
        <p:sp>
          <p:nvSpPr>
            <p:cNvPr id="53" name="Freeform: Shape 19">
              <a:extLst>
                <a:ext uri="{FF2B5EF4-FFF2-40B4-BE49-F238E27FC236}">
                  <a16:creationId xmlns:a16="http://schemas.microsoft.com/office/drawing/2014/main" id="{D9B80E43-DA23-4DAF-9988-45904EB5005D}"/>
                </a:ext>
              </a:extLst>
            </p:cNvPr>
            <p:cNvSpPr/>
            <p:nvPr/>
          </p:nvSpPr>
          <p:spPr>
            <a:xfrm rot="4308689">
              <a:off x="8370204" y="-167089"/>
              <a:ext cx="1246227" cy="1580187"/>
            </a:xfrm>
            <a:custGeom>
              <a:avLst/>
              <a:gdLst>
                <a:gd name="connsiteX0" fmla="*/ 0 w 1980696"/>
                <a:gd name="connsiteY0" fmla="*/ 2066510 h 2066510"/>
                <a:gd name="connsiteX1" fmla="*/ 1138078 w 1980696"/>
                <a:gd name="connsiteY1" fmla="*/ 0 h 2066510"/>
                <a:gd name="connsiteX2" fmla="*/ 1980696 w 1980696"/>
                <a:gd name="connsiteY2" fmla="*/ 1530016 h 2066510"/>
                <a:gd name="connsiteX3" fmla="*/ 1459417 w 1980696"/>
                <a:gd name="connsiteY3" fmla="*/ 2066510 h 2066510"/>
                <a:gd name="connsiteX0" fmla="*/ 0 w 1980696"/>
                <a:gd name="connsiteY0" fmla="*/ 1680311 h 1680311"/>
                <a:gd name="connsiteX1" fmla="*/ 1337031 w 1980696"/>
                <a:gd name="connsiteY1" fmla="*/ 0 h 1680311"/>
                <a:gd name="connsiteX2" fmla="*/ 1980696 w 1980696"/>
                <a:gd name="connsiteY2" fmla="*/ 1143817 h 1680311"/>
                <a:gd name="connsiteX3" fmla="*/ 1459417 w 1980696"/>
                <a:gd name="connsiteY3" fmla="*/ 1680311 h 1680311"/>
                <a:gd name="connsiteX4" fmla="*/ 0 w 1980696"/>
                <a:gd name="connsiteY4" fmla="*/ 1680311 h 1680311"/>
                <a:gd name="connsiteX0" fmla="*/ 0 w 1459417"/>
                <a:gd name="connsiteY0" fmla="*/ 1680311 h 1680311"/>
                <a:gd name="connsiteX1" fmla="*/ 1337031 w 1459417"/>
                <a:gd name="connsiteY1" fmla="*/ 0 h 1680311"/>
                <a:gd name="connsiteX2" fmla="*/ 1360698 w 1459417"/>
                <a:gd name="connsiteY2" fmla="*/ 208215 h 1680311"/>
                <a:gd name="connsiteX3" fmla="*/ 1459417 w 1459417"/>
                <a:gd name="connsiteY3" fmla="*/ 1680311 h 1680311"/>
                <a:gd name="connsiteX4" fmla="*/ 0 w 1459417"/>
                <a:gd name="connsiteY4" fmla="*/ 1680311 h 1680311"/>
                <a:gd name="connsiteX0" fmla="*/ 0 w 1360698"/>
                <a:gd name="connsiteY0" fmla="*/ 1680311 h 1688402"/>
                <a:gd name="connsiteX1" fmla="*/ 1337031 w 1360698"/>
                <a:gd name="connsiteY1" fmla="*/ 0 h 1688402"/>
                <a:gd name="connsiteX2" fmla="*/ 1360698 w 1360698"/>
                <a:gd name="connsiteY2" fmla="*/ 208215 h 1688402"/>
                <a:gd name="connsiteX3" fmla="*/ 278710 w 1360698"/>
                <a:gd name="connsiteY3" fmla="*/ 1688402 h 1688402"/>
                <a:gd name="connsiteX4" fmla="*/ 0 w 1360698"/>
                <a:gd name="connsiteY4" fmla="*/ 1680311 h 1688402"/>
                <a:gd name="connsiteX0" fmla="*/ 0 w 1360698"/>
                <a:gd name="connsiteY0" fmla="*/ 1680311 h 1698354"/>
                <a:gd name="connsiteX1" fmla="*/ 1337031 w 1360698"/>
                <a:gd name="connsiteY1" fmla="*/ 0 h 1698354"/>
                <a:gd name="connsiteX2" fmla="*/ 1360698 w 1360698"/>
                <a:gd name="connsiteY2" fmla="*/ 208215 h 1698354"/>
                <a:gd name="connsiteX3" fmla="*/ 415804 w 1360698"/>
                <a:gd name="connsiteY3" fmla="*/ 1698354 h 1698354"/>
                <a:gd name="connsiteX4" fmla="*/ 0 w 1360698"/>
                <a:gd name="connsiteY4" fmla="*/ 1680311 h 1698354"/>
                <a:gd name="connsiteX0" fmla="*/ 0 w 1360698"/>
                <a:gd name="connsiteY0" fmla="*/ 1556337 h 1574380"/>
                <a:gd name="connsiteX1" fmla="*/ 1226116 w 1360698"/>
                <a:gd name="connsiteY1" fmla="*/ 0 h 1574380"/>
                <a:gd name="connsiteX2" fmla="*/ 1360698 w 1360698"/>
                <a:gd name="connsiteY2" fmla="*/ 84241 h 1574380"/>
                <a:gd name="connsiteX3" fmla="*/ 415804 w 1360698"/>
                <a:gd name="connsiteY3" fmla="*/ 1574380 h 1574380"/>
                <a:gd name="connsiteX4" fmla="*/ 0 w 1360698"/>
                <a:gd name="connsiteY4" fmla="*/ 1556337 h 1574380"/>
                <a:gd name="connsiteX0" fmla="*/ 0 w 1303560"/>
                <a:gd name="connsiteY0" fmla="*/ 1556337 h 1574380"/>
                <a:gd name="connsiteX1" fmla="*/ 1226116 w 1303560"/>
                <a:gd name="connsiteY1" fmla="*/ 0 h 1574380"/>
                <a:gd name="connsiteX2" fmla="*/ 1303560 w 1303560"/>
                <a:gd name="connsiteY2" fmla="*/ 105569 h 1574380"/>
                <a:gd name="connsiteX3" fmla="*/ 415804 w 1303560"/>
                <a:gd name="connsiteY3" fmla="*/ 1574380 h 1574380"/>
                <a:gd name="connsiteX4" fmla="*/ 0 w 1303560"/>
                <a:gd name="connsiteY4" fmla="*/ 1556337 h 1574380"/>
                <a:gd name="connsiteX0" fmla="*/ 0 w 1246227"/>
                <a:gd name="connsiteY0" fmla="*/ 1580187 h 1580187"/>
                <a:gd name="connsiteX1" fmla="*/ 1168783 w 1246227"/>
                <a:gd name="connsiteY1" fmla="*/ 0 h 1580187"/>
                <a:gd name="connsiteX2" fmla="*/ 1246227 w 1246227"/>
                <a:gd name="connsiteY2" fmla="*/ 105569 h 1580187"/>
                <a:gd name="connsiteX3" fmla="*/ 358471 w 1246227"/>
                <a:gd name="connsiteY3" fmla="*/ 1574380 h 1580187"/>
                <a:gd name="connsiteX4" fmla="*/ 0 w 1246227"/>
                <a:gd name="connsiteY4" fmla="*/ 1580187 h 15801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46227" h="1580187">
                  <a:moveTo>
                    <a:pt x="0" y="1580187"/>
                  </a:moveTo>
                  <a:lnTo>
                    <a:pt x="1168783" y="0"/>
                  </a:lnTo>
                  <a:lnTo>
                    <a:pt x="1246227" y="105569"/>
                  </a:lnTo>
                  <a:lnTo>
                    <a:pt x="358471" y="1574380"/>
                  </a:lnTo>
                  <a:lnTo>
                    <a:pt x="0" y="1580187"/>
                  </a:lnTo>
                  <a:close/>
                </a:path>
              </a:pathLst>
            </a:cu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/>
            </a:p>
          </p:txBody>
        </p:sp>
        <p:sp>
          <p:nvSpPr>
            <p:cNvPr id="54" name="Freeform: Shape 23">
              <a:extLst>
                <a:ext uri="{FF2B5EF4-FFF2-40B4-BE49-F238E27FC236}">
                  <a16:creationId xmlns:a16="http://schemas.microsoft.com/office/drawing/2014/main" id="{F9FBA27B-A072-4DE9-A04B-B238E9C6C89C}"/>
                </a:ext>
              </a:extLst>
            </p:cNvPr>
            <p:cNvSpPr/>
            <p:nvPr/>
          </p:nvSpPr>
          <p:spPr>
            <a:xfrm rot="17193105">
              <a:off x="10959548" y="1603457"/>
              <a:ext cx="243160" cy="406553"/>
            </a:xfrm>
            <a:custGeom>
              <a:avLst/>
              <a:gdLst>
                <a:gd name="connsiteX0" fmla="*/ 243160 w 243160"/>
                <a:gd name="connsiteY0" fmla="*/ 342071 h 406553"/>
                <a:gd name="connsiteX1" fmla="*/ 156493 w 243160"/>
                <a:gd name="connsiteY1" fmla="*/ 406553 h 406553"/>
                <a:gd name="connsiteX2" fmla="*/ 0 w 243160"/>
                <a:gd name="connsiteY2" fmla="*/ 0 h 406553"/>
                <a:gd name="connsiteX3" fmla="*/ 243160 w 243160"/>
                <a:gd name="connsiteY3" fmla="*/ 342071 h 406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3160" h="406553">
                  <a:moveTo>
                    <a:pt x="243160" y="342071"/>
                  </a:moveTo>
                  <a:lnTo>
                    <a:pt x="156493" y="406553"/>
                  </a:lnTo>
                  <a:lnTo>
                    <a:pt x="0" y="0"/>
                  </a:lnTo>
                  <a:lnTo>
                    <a:pt x="243160" y="342071"/>
                  </a:lnTo>
                  <a:close/>
                </a:path>
              </a:pathLst>
            </a:cu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E67CB484-653D-4AC0-97B9-380A17B2A23B}"/>
                </a:ext>
              </a:extLst>
            </p:cNvPr>
            <p:cNvSpPr/>
            <p:nvPr/>
          </p:nvSpPr>
          <p:spPr>
            <a:xfrm rot="17193105">
              <a:off x="10463812" y="1384386"/>
              <a:ext cx="692798" cy="510610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64876" y="168539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/>
            </a:p>
          </p:txBody>
        </p:sp>
      </p:grp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DFB2076-ED27-384F-AA60-C162A455D1CB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en-GB" smtClean="0"/>
              <a:pPr rtl="0"/>
              <a:t>18</a:t>
            </a:fld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290FBBD-03C8-DB71-2FB8-9AD28CF7E0F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457200" indent="-457200" algn="l">
              <a:buAutoNum type="alphaUcParenR"/>
            </a:pPr>
            <a:r>
              <a:rPr lang="en-GB" dirty="0"/>
              <a:t>Lighthouse </a:t>
            </a:r>
          </a:p>
          <a:p>
            <a:pPr marL="457200" indent="-457200" algn="l">
              <a:buAutoNum type="alphaUcParenR"/>
            </a:pPr>
            <a:r>
              <a:rPr lang="en-GB" dirty="0"/>
              <a:t>Pier </a:t>
            </a:r>
          </a:p>
          <a:p>
            <a:pPr marL="457200" indent="-457200" algn="l">
              <a:buAutoNum type="alphaUcParenR"/>
            </a:pPr>
            <a:r>
              <a:rPr lang="en-GB" dirty="0"/>
              <a:t>Church </a:t>
            </a:r>
            <a:endParaRPr lang="en-US" dirty="0"/>
          </a:p>
        </p:txBody>
      </p:sp>
      <p:pic>
        <p:nvPicPr>
          <p:cNvPr id="7" name="Picture Placeholder 6" descr="Cromer Beach - Photo &quot;From Cromer Church&quot; :: British Beaches">
            <a:extLst>
              <a:ext uri="{FF2B5EF4-FFF2-40B4-BE49-F238E27FC236}">
                <a16:creationId xmlns:a16="http://schemas.microsoft.com/office/drawing/2014/main" id="{E4DD4D71-6349-D5ED-83BC-7AC1D4EDB8C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/>
          <a:srcRect l="17559" r="17559"/>
          <a:stretch/>
        </p:blipFill>
        <p:spPr/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87ECF72-9DE6-37F6-5731-8FA7E20F0856}"/>
              </a:ext>
            </a:extLst>
          </p:cNvPr>
          <p:cNvSpPr/>
          <p:nvPr/>
        </p:nvSpPr>
        <p:spPr>
          <a:xfrm>
            <a:off x="8323208" y="6155190"/>
            <a:ext cx="2945013" cy="57278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5465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2E3EA56B-BEB0-4656-A20B-D15F03B7ACA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rtlCol="0"/>
          <a:lstStyle/>
          <a:p>
            <a:pPr rtl="0"/>
            <a:r>
              <a:rPr lang="en-GB" dirty="0"/>
              <a:t>Cromer’s best known feature is its _______ built in 1900.</a:t>
            </a:r>
          </a:p>
        </p:txBody>
      </p:sp>
      <p:grpSp>
        <p:nvGrpSpPr>
          <p:cNvPr id="60" name="Group 59" title="geometric shape">
            <a:extLst>
              <a:ext uri="{FF2B5EF4-FFF2-40B4-BE49-F238E27FC236}">
                <a16:creationId xmlns:a16="http://schemas.microsoft.com/office/drawing/2014/main" id="{502D7333-D43E-4F9D-B14F-59FA693F743A}"/>
              </a:ext>
            </a:extLst>
          </p:cNvPr>
          <p:cNvGrpSpPr/>
          <p:nvPr/>
        </p:nvGrpSpPr>
        <p:grpSpPr>
          <a:xfrm>
            <a:off x="8203224" y="-109"/>
            <a:ext cx="3081180" cy="3011457"/>
            <a:chOff x="8203224" y="-109"/>
            <a:chExt cx="3081180" cy="3011457"/>
          </a:xfrm>
        </p:grpSpPr>
        <p:sp>
          <p:nvSpPr>
            <p:cNvPr id="50" name="Freeform: Shape 13">
              <a:extLst>
                <a:ext uri="{FF2B5EF4-FFF2-40B4-BE49-F238E27FC236}">
                  <a16:creationId xmlns:a16="http://schemas.microsoft.com/office/drawing/2014/main" id="{59FDA323-CBDE-41E6-924C-03E74A614CC9}"/>
                </a:ext>
              </a:extLst>
            </p:cNvPr>
            <p:cNvSpPr/>
            <p:nvPr/>
          </p:nvSpPr>
          <p:spPr>
            <a:xfrm rot="4308689">
              <a:off x="8775952" y="408682"/>
              <a:ext cx="1980696" cy="2066510"/>
            </a:xfrm>
            <a:custGeom>
              <a:avLst/>
              <a:gdLst>
                <a:gd name="connsiteX0" fmla="*/ 0 w 1980696"/>
                <a:gd name="connsiteY0" fmla="*/ 2066510 h 2066510"/>
                <a:gd name="connsiteX1" fmla="*/ 1138078 w 1980696"/>
                <a:gd name="connsiteY1" fmla="*/ 0 h 2066510"/>
                <a:gd name="connsiteX2" fmla="*/ 1980696 w 1980696"/>
                <a:gd name="connsiteY2" fmla="*/ 1530016 h 2066510"/>
                <a:gd name="connsiteX3" fmla="*/ 1459417 w 1980696"/>
                <a:gd name="connsiteY3" fmla="*/ 2066510 h 2066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80696" h="2066510">
                  <a:moveTo>
                    <a:pt x="0" y="2066510"/>
                  </a:moveTo>
                  <a:lnTo>
                    <a:pt x="1138078" y="0"/>
                  </a:lnTo>
                  <a:lnTo>
                    <a:pt x="1980696" y="1530016"/>
                  </a:lnTo>
                  <a:lnTo>
                    <a:pt x="1459417" y="2066510"/>
                  </a:lnTo>
                  <a:close/>
                </a:path>
              </a:pathLst>
            </a:cu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9CE92FB3-8AD8-47EB-97CA-0ECDC09120D0}"/>
                </a:ext>
              </a:extLst>
            </p:cNvPr>
            <p:cNvSpPr/>
            <p:nvPr/>
          </p:nvSpPr>
          <p:spPr>
            <a:xfrm rot="13830869">
              <a:off x="9042191" y="2734930"/>
              <a:ext cx="346713" cy="206124"/>
            </a:xfrm>
            <a:custGeom>
              <a:avLst/>
              <a:gdLst>
                <a:gd name="connsiteX0" fmla="*/ 346713 w 346713"/>
                <a:gd name="connsiteY0" fmla="*/ 206124 h 206124"/>
                <a:gd name="connsiteX1" fmla="*/ 0 w 346713"/>
                <a:gd name="connsiteY1" fmla="*/ 206124 h 206124"/>
                <a:gd name="connsiteX2" fmla="*/ 86666 w 346713"/>
                <a:gd name="connsiteY2" fmla="*/ 0 h 206124"/>
                <a:gd name="connsiteX3" fmla="*/ 346713 w 346713"/>
                <a:gd name="connsiteY3" fmla="*/ 206124 h 206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6713" h="206124">
                  <a:moveTo>
                    <a:pt x="346713" y="206124"/>
                  </a:moveTo>
                  <a:lnTo>
                    <a:pt x="0" y="206124"/>
                  </a:lnTo>
                  <a:lnTo>
                    <a:pt x="86666" y="0"/>
                  </a:lnTo>
                  <a:lnTo>
                    <a:pt x="346713" y="206124"/>
                  </a:lnTo>
                  <a:close/>
                </a:path>
              </a:pathLst>
            </a:cu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/>
            </a:p>
          </p:txBody>
        </p:sp>
        <p:sp>
          <p:nvSpPr>
            <p:cNvPr id="52" name="Freeform: Shape 17">
              <a:extLst>
                <a:ext uri="{FF2B5EF4-FFF2-40B4-BE49-F238E27FC236}">
                  <a16:creationId xmlns:a16="http://schemas.microsoft.com/office/drawing/2014/main" id="{4F13AF84-D580-486F-B6A7-DD766242180B}"/>
                </a:ext>
              </a:extLst>
            </p:cNvPr>
            <p:cNvSpPr/>
            <p:nvPr/>
          </p:nvSpPr>
          <p:spPr>
            <a:xfrm rot="12431080">
              <a:off x="9113375" y="2470891"/>
              <a:ext cx="710669" cy="335543"/>
            </a:xfrm>
            <a:custGeom>
              <a:avLst/>
              <a:gdLst>
                <a:gd name="connsiteX0" fmla="*/ 710669 w 710669"/>
                <a:gd name="connsiteY0" fmla="*/ 176660 h 335543"/>
                <a:gd name="connsiteX1" fmla="*/ 0 w 710669"/>
                <a:gd name="connsiteY1" fmla="*/ 335543 h 335543"/>
                <a:gd name="connsiteX2" fmla="*/ 141082 w 710669"/>
                <a:gd name="connsiteY2" fmla="*/ 0 h 335543"/>
                <a:gd name="connsiteX3" fmla="*/ 487795 w 710669"/>
                <a:gd name="connsiteY3" fmla="*/ 0 h 335543"/>
                <a:gd name="connsiteX4" fmla="*/ 710669 w 710669"/>
                <a:gd name="connsiteY4" fmla="*/ 176660 h 335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0669" h="335543">
                  <a:moveTo>
                    <a:pt x="710669" y="176660"/>
                  </a:moveTo>
                  <a:lnTo>
                    <a:pt x="0" y="335543"/>
                  </a:lnTo>
                  <a:lnTo>
                    <a:pt x="141082" y="0"/>
                  </a:lnTo>
                  <a:lnTo>
                    <a:pt x="487795" y="0"/>
                  </a:lnTo>
                  <a:lnTo>
                    <a:pt x="710669" y="176660"/>
                  </a:lnTo>
                  <a:close/>
                </a:path>
              </a:pathLst>
            </a:cu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/>
            </a:p>
          </p:txBody>
        </p:sp>
        <p:sp>
          <p:nvSpPr>
            <p:cNvPr id="53" name="Freeform: Shape 19">
              <a:extLst>
                <a:ext uri="{FF2B5EF4-FFF2-40B4-BE49-F238E27FC236}">
                  <a16:creationId xmlns:a16="http://schemas.microsoft.com/office/drawing/2014/main" id="{D9B80E43-DA23-4DAF-9988-45904EB5005D}"/>
                </a:ext>
              </a:extLst>
            </p:cNvPr>
            <p:cNvSpPr/>
            <p:nvPr/>
          </p:nvSpPr>
          <p:spPr>
            <a:xfrm rot="4308689">
              <a:off x="8370204" y="-167089"/>
              <a:ext cx="1246227" cy="1580187"/>
            </a:xfrm>
            <a:custGeom>
              <a:avLst/>
              <a:gdLst>
                <a:gd name="connsiteX0" fmla="*/ 0 w 1980696"/>
                <a:gd name="connsiteY0" fmla="*/ 2066510 h 2066510"/>
                <a:gd name="connsiteX1" fmla="*/ 1138078 w 1980696"/>
                <a:gd name="connsiteY1" fmla="*/ 0 h 2066510"/>
                <a:gd name="connsiteX2" fmla="*/ 1980696 w 1980696"/>
                <a:gd name="connsiteY2" fmla="*/ 1530016 h 2066510"/>
                <a:gd name="connsiteX3" fmla="*/ 1459417 w 1980696"/>
                <a:gd name="connsiteY3" fmla="*/ 2066510 h 2066510"/>
                <a:gd name="connsiteX0" fmla="*/ 0 w 1980696"/>
                <a:gd name="connsiteY0" fmla="*/ 1680311 h 1680311"/>
                <a:gd name="connsiteX1" fmla="*/ 1337031 w 1980696"/>
                <a:gd name="connsiteY1" fmla="*/ 0 h 1680311"/>
                <a:gd name="connsiteX2" fmla="*/ 1980696 w 1980696"/>
                <a:gd name="connsiteY2" fmla="*/ 1143817 h 1680311"/>
                <a:gd name="connsiteX3" fmla="*/ 1459417 w 1980696"/>
                <a:gd name="connsiteY3" fmla="*/ 1680311 h 1680311"/>
                <a:gd name="connsiteX4" fmla="*/ 0 w 1980696"/>
                <a:gd name="connsiteY4" fmla="*/ 1680311 h 1680311"/>
                <a:gd name="connsiteX0" fmla="*/ 0 w 1459417"/>
                <a:gd name="connsiteY0" fmla="*/ 1680311 h 1680311"/>
                <a:gd name="connsiteX1" fmla="*/ 1337031 w 1459417"/>
                <a:gd name="connsiteY1" fmla="*/ 0 h 1680311"/>
                <a:gd name="connsiteX2" fmla="*/ 1360698 w 1459417"/>
                <a:gd name="connsiteY2" fmla="*/ 208215 h 1680311"/>
                <a:gd name="connsiteX3" fmla="*/ 1459417 w 1459417"/>
                <a:gd name="connsiteY3" fmla="*/ 1680311 h 1680311"/>
                <a:gd name="connsiteX4" fmla="*/ 0 w 1459417"/>
                <a:gd name="connsiteY4" fmla="*/ 1680311 h 1680311"/>
                <a:gd name="connsiteX0" fmla="*/ 0 w 1360698"/>
                <a:gd name="connsiteY0" fmla="*/ 1680311 h 1688402"/>
                <a:gd name="connsiteX1" fmla="*/ 1337031 w 1360698"/>
                <a:gd name="connsiteY1" fmla="*/ 0 h 1688402"/>
                <a:gd name="connsiteX2" fmla="*/ 1360698 w 1360698"/>
                <a:gd name="connsiteY2" fmla="*/ 208215 h 1688402"/>
                <a:gd name="connsiteX3" fmla="*/ 278710 w 1360698"/>
                <a:gd name="connsiteY3" fmla="*/ 1688402 h 1688402"/>
                <a:gd name="connsiteX4" fmla="*/ 0 w 1360698"/>
                <a:gd name="connsiteY4" fmla="*/ 1680311 h 1688402"/>
                <a:gd name="connsiteX0" fmla="*/ 0 w 1360698"/>
                <a:gd name="connsiteY0" fmla="*/ 1680311 h 1698354"/>
                <a:gd name="connsiteX1" fmla="*/ 1337031 w 1360698"/>
                <a:gd name="connsiteY1" fmla="*/ 0 h 1698354"/>
                <a:gd name="connsiteX2" fmla="*/ 1360698 w 1360698"/>
                <a:gd name="connsiteY2" fmla="*/ 208215 h 1698354"/>
                <a:gd name="connsiteX3" fmla="*/ 415804 w 1360698"/>
                <a:gd name="connsiteY3" fmla="*/ 1698354 h 1698354"/>
                <a:gd name="connsiteX4" fmla="*/ 0 w 1360698"/>
                <a:gd name="connsiteY4" fmla="*/ 1680311 h 1698354"/>
                <a:gd name="connsiteX0" fmla="*/ 0 w 1360698"/>
                <a:gd name="connsiteY0" fmla="*/ 1556337 h 1574380"/>
                <a:gd name="connsiteX1" fmla="*/ 1226116 w 1360698"/>
                <a:gd name="connsiteY1" fmla="*/ 0 h 1574380"/>
                <a:gd name="connsiteX2" fmla="*/ 1360698 w 1360698"/>
                <a:gd name="connsiteY2" fmla="*/ 84241 h 1574380"/>
                <a:gd name="connsiteX3" fmla="*/ 415804 w 1360698"/>
                <a:gd name="connsiteY3" fmla="*/ 1574380 h 1574380"/>
                <a:gd name="connsiteX4" fmla="*/ 0 w 1360698"/>
                <a:gd name="connsiteY4" fmla="*/ 1556337 h 1574380"/>
                <a:gd name="connsiteX0" fmla="*/ 0 w 1303560"/>
                <a:gd name="connsiteY0" fmla="*/ 1556337 h 1574380"/>
                <a:gd name="connsiteX1" fmla="*/ 1226116 w 1303560"/>
                <a:gd name="connsiteY1" fmla="*/ 0 h 1574380"/>
                <a:gd name="connsiteX2" fmla="*/ 1303560 w 1303560"/>
                <a:gd name="connsiteY2" fmla="*/ 105569 h 1574380"/>
                <a:gd name="connsiteX3" fmla="*/ 415804 w 1303560"/>
                <a:gd name="connsiteY3" fmla="*/ 1574380 h 1574380"/>
                <a:gd name="connsiteX4" fmla="*/ 0 w 1303560"/>
                <a:gd name="connsiteY4" fmla="*/ 1556337 h 1574380"/>
                <a:gd name="connsiteX0" fmla="*/ 0 w 1246227"/>
                <a:gd name="connsiteY0" fmla="*/ 1580187 h 1580187"/>
                <a:gd name="connsiteX1" fmla="*/ 1168783 w 1246227"/>
                <a:gd name="connsiteY1" fmla="*/ 0 h 1580187"/>
                <a:gd name="connsiteX2" fmla="*/ 1246227 w 1246227"/>
                <a:gd name="connsiteY2" fmla="*/ 105569 h 1580187"/>
                <a:gd name="connsiteX3" fmla="*/ 358471 w 1246227"/>
                <a:gd name="connsiteY3" fmla="*/ 1574380 h 1580187"/>
                <a:gd name="connsiteX4" fmla="*/ 0 w 1246227"/>
                <a:gd name="connsiteY4" fmla="*/ 1580187 h 15801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46227" h="1580187">
                  <a:moveTo>
                    <a:pt x="0" y="1580187"/>
                  </a:moveTo>
                  <a:lnTo>
                    <a:pt x="1168783" y="0"/>
                  </a:lnTo>
                  <a:lnTo>
                    <a:pt x="1246227" y="105569"/>
                  </a:lnTo>
                  <a:lnTo>
                    <a:pt x="358471" y="1574380"/>
                  </a:lnTo>
                  <a:lnTo>
                    <a:pt x="0" y="1580187"/>
                  </a:lnTo>
                  <a:close/>
                </a:path>
              </a:pathLst>
            </a:cu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/>
            </a:p>
          </p:txBody>
        </p:sp>
        <p:sp>
          <p:nvSpPr>
            <p:cNvPr id="54" name="Freeform: Shape 23">
              <a:extLst>
                <a:ext uri="{FF2B5EF4-FFF2-40B4-BE49-F238E27FC236}">
                  <a16:creationId xmlns:a16="http://schemas.microsoft.com/office/drawing/2014/main" id="{F9FBA27B-A072-4DE9-A04B-B238E9C6C89C}"/>
                </a:ext>
              </a:extLst>
            </p:cNvPr>
            <p:cNvSpPr/>
            <p:nvPr/>
          </p:nvSpPr>
          <p:spPr>
            <a:xfrm rot="17193105">
              <a:off x="10959548" y="1603457"/>
              <a:ext cx="243160" cy="406553"/>
            </a:xfrm>
            <a:custGeom>
              <a:avLst/>
              <a:gdLst>
                <a:gd name="connsiteX0" fmla="*/ 243160 w 243160"/>
                <a:gd name="connsiteY0" fmla="*/ 342071 h 406553"/>
                <a:gd name="connsiteX1" fmla="*/ 156493 w 243160"/>
                <a:gd name="connsiteY1" fmla="*/ 406553 h 406553"/>
                <a:gd name="connsiteX2" fmla="*/ 0 w 243160"/>
                <a:gd name="connsiteY2" fmla="*/ 0 h 406553"/>
                <a:gd name="connsiteX3" fmla="*/ 243160 w 243160"/>
                <a:gd name="connsiteY3" fmla="*/ 342071 h 406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3160" h="406553">
                  <a:moveTo>
                    <a:pt x="243160" y="342071"/>
                  </a:moveTo>
                  <a:lnTo>
                    <a:pt x="156493" y="406553"/>
                  </a:lnTo>
                  <a:lnTo>
                    <a:pt x="0" y="0"/>
                  </a:lnTo>
                  <a:lnTo>
                    <a:pt x="243160" y="342071"/>
                  </a:lnTo>
                  <a:close/>
                </a:path>
              </a:pathLst>
            </a:cu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E67CB484-653D-4AC0-97B9-380A17B2A23B}"/>
                </a:ext>
              </a:extLst>
            </p:cNvPr>
            <p:cNvSpPr/>
            <p:nvPr/>
          </p:nvSpPr>
          <p:spPr>
            <a:xfrm rot="17193105">
              <a:off x="10463812" y="1384386"/>
              <a:ext cx="692798" cy="510610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64876" y="168539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/>
            </a:p>
          </p:txBody>
        </p:sp>
      </p:grp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DFB2076-ED27-384F-AA60-C162A455D1CB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en-GB" smtClean="0"/>
              <a:pPr rtl="0"/>
              <a:t>19</a:t>
            </a:fld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290FBBD-03C8-DB71-2FB8-9AD28CF7E0F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457200" indent="-457200" algn="l">
              <a:buAutoNum type="alphaUcParenR"/>
            </a:pPr>
            <a:r>
              <a:rPr lang="en-GB" dirty="0"/>
              <a:t>Lighthouse </a:t>
            </a:r>
          </a:p>
          <a:p>
            <a:pPr marL="457200" indent="-457200" algn="l">
              <a:buAutoNum type="alphaUcParenR"/>
            </a:pPr>
            <a:r>
              <a:rPr lang="en-GB" sz="2800" b="1" dirty="0">
                <a:solidFill>
                  <a:schemeClr val="accent2"/>
                </a:solidFill>
              </a:rPr>
              <a:t>Pier </a:t>
            </a:r>
          </a:p>
          <a:p>
            <a:pPr marL="457200" indent="-457200" algn="l">
              <a:buAutoNum type="alphaUcParenR"/>
            </a:pPr>
            <a:r>
              <a:rPr lang="en-GB" dirty="0"/>
              <a:t>Church </a:t>
            </a:r>
            <a:endParaRPr lang="en-US" dirty="0"/>
          </a:p>
        </p:txBody>
      </p:sp>
      <p:pic>
        <p:nvPicPr>
          <p:cNvPr id="7" name="Picture Placeholder 6" descr="Cromer Beach - Photo &quot;From Cromer Church&quot; :: British Beaches">
            <a:extLst>
              <a:ext uri="{FF2B5EF4-FFF2-40B4-BE49-F238E27FC236}">
                <a16:creationId xmlns:a16="http://schemas.microsoft.com/office/drawing/2014/main" id="{E4DD4D71-6349-D5ED-83BC-7AC1D4EDB8C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/>
          <a:srcRect l="17559" r="17559"/>
          <a:stretch/>
        </p:blipFill>
        <p:spPr/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04E7E29-8C5D-A914-FCCB-ABCB9C5CF286}"/>
              </a:ext>
            </a:extLst>
          </p:cNvPr>
          <p:cNvSpPr/>
          <p:nvPr/>
        </p:nvSpPr>
        <p:spPr>
          <a:xfrm>
            <a:off x="8323208" y="6155190"/>
            <a:ext cx="2945013" cy="57278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1205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Group 45" title="group of triangles">
            <a:extLst>
              <a:ext uri="{FF2B5EF4-FFF2-40B4-BE49-F238E27FC236}">
                <a16:creationId xmlns:a16="http://schemas.microsoft.com/office/drawing/2014/main" id="{62DF6AE8-6133-4C1E-91DD-755705ACF0F1}"/>
              </a:ext>
            </a:extLst>
          </p:cNvPr>
          <p:cNvGrpSpPr/>
          <p:nvPr/>
        </p:nvGrpSpPr>
        <p:grpSpPr>
          <a:xfrm>
            <a:off x="9862160" y="831132"/>
            <a:ext cx="1850209" cy="1915995"/>
            <a:chOff x="9862160" y="831132"/>
            <a:chExt cx="1850209" cy="1915995"/>
          </a:xfrm>
        </p:grpSpPr>
        <p:sp>
          <p:nvSpPr>
            <p:cNvPr id="16" name="Freeform: Shape 15" title="triangles">
              <a:extLst>
                <a:ext uri="{FF2B5EF4-FFF2-40B4-BE49-F238E27FC236}">
                  <a16:creationId xmlns:a16="http://schemas.microsoft.com/office/drawing/2014/main" id="{156942E6-31A5-42F5-A00C-A90D409A08BC}"/>
                </a:ext>
              </a:extLst>
            </p:cNvPr>
            <p:cNvSpPr/>
            <p:nvPr/>
          </p:nvSpPr>
          <p:spPr>
            <a:xfrm rot="19260823">
              <a:off x="9984083" y="1150976"/>
              <a:ext cx="467362" cy="344458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0 w 692798"/>
                <a:gd name="connsiteY2" fmla="*/ 0 h 510610"/>
                <a:gd name="connsiteX3" fmla="*/ 692798 w 692798"/>
                <a:gd name="connsiteY3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/>
            </a:p>
          </p:txBody>
        </p:sp>
        <p:sp>
          <p:nvSpPr>
            <p:cNvPr id="17" name="Freeform: Shape 16" title="triangles">
              <a:extLst>
                <a:ext uri="{FF2B5EF4-FFF2-40B4-BE49-F238E27FC236}">
                  <a16:creationId xmlns:a16="http://schemas.microsoft.com/office/drawing/2014/main" id="{055D27E0-4C92-4640-A2B8-86540741DCE6}"/>
                </a:ext>
              </a:extLst>
            </p:cNvPr>
            <p:cNvSpPr/>
            <p:nvPr/>
          </p:nvSpPr>
          <p:spPr>
            <a:xfrm rot="20377627">
              <a:off x="10445799" y="1461330"/>
              <a:ext cx="316887" cy="233554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0 w 692798"/>
                <a:gd name="connsiteY2" fmla="*/ 0 h 510610"/>
                <a:gd name="connsiteX3" fmla="*/ 692798 w 692798"/>
                <a:gd name="connsiteY3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/>
            </a:p>
          </p:txBody>
        </p:sp>
        <p:sp>
          <p:nvSpPr>
            <p:cNvPr id="18" name="Freeform: Shape 17" title="triangles">
              <a:extLst>
                <a:ext uri="{FF2B5EF4-FFF2-40B4-BE49-F238E27FC236}">
                  <a16:creationId xmlns:a16="http://schemas.microsoft.com/office/drawing/2014/main" id="{E760DC62-191E-4D60-AAAC-37DDF411BF9D}"/>
                </a:ext>
              </a:extLst>
            </p:cNvPr>
            <p:cNvSpPr/>
            <p:nvPr/>
          </p:nvSpPr>
          <p:spPr>
            <a:xfrm rot="19260823">
              <a:off x="10485025" y="1232684"/>
              <a:ext cx="250689" cy="184764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0 w 692798"/>
                <a:gd name="connsiteY2" fmla="*/ 0 h 510610"/>
                <a:gd name="connsiteX3" fmla="*/ 692798 w 692798"/>
                <a:gd name="connsiteY3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/>
            </a:p>
          </p:txBody>
        </p:sp>
        <p:sp>
          <p:nvSpPr>
            <p:cNvPr id="19" name="Freeform: Shape 18" title="triangles">
              <a:extLst>
                <a:ext uri="{FF2B5EF4-FFF2-40B4-BE49-F238E27FC236}">
                  <a16:creationId xmlns:a16="http://schemas.microsoft.com/office/drawing/2014/main" id="{B21F5D55-03CC-4A29-B8D0-2B1C7DE7C79D}"/>
                </a:ext>
              </a:extLst>
            </p:cNvPr>
            <p:cNvSpPr/>
            <p:nvPr/>
          </p:nvSpPr>
          <p:spPr>
            <a:xfrm rot="19810388">
              <a:off x="10832584" y="1393714"/>
              <a:ext cx="216995" cy="159931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0 w 692798"/>
                <a:gd name="connsiteY2" fmla="*/ 0 h 510610"/>
                <a:gd name="connsiteX3" fmla="*/ 692798 w 692798"/>
                <a:gd name="connsiteY3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/>
            </a:p>
          </p:txBody>
        </p:sp>
        <p:sp>
          <p:nvSpPr>
            <p:cNvPr id="20" name="Freeform: Shape 19" title="triangles">
              <a:extLst>
                <a:ext uri="{FF2B5EF4-FFF2-40B4-BE49-F238E27FC236}">
                  <a16:creationId xmlns:a16="http://schemas.microsoft.com/office/drawing/2014/main" id="{6A692EA0-8FB5-4D6A-B1B1-20463392DEDE}"/>
                </a:ext>
              </a:extLst>
            </p:cNvPr>
            <p:cNvSpPr/>
            <p:nvPr/>
          </p:nvSpPr>
          <p:spPr>
            <a:xfrm rot="18277851">
              <a:off x="10920185" y="994164"/>
              <a:ext cx="216995" cy="159931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64876" y="168539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/>
            </a:p>
          </p:txBody>
        </p:sp>
        <p:sp>
          <p:nvSpPr>
            <p:cNvPr id="21" name="Freeform: Shape 20" title="triangles">
              <a:extLst>
                <a:ext uri="{FF2B5EF4-FFF2-40B4-BE49-F238E27FC236}">
                  <a16:creationId xmlns:a16="http://schemas.microsoft.com/office/drawing/2014/main" id="{46FB2BA9-5E08-4A8F-BC47-8EFA61E4E6CE}"/>
                </a:ext>
              </a:extLst>
            </p:cNvPr>
            <p:cNvSpPr/>
            <p:nvPr/>
          </p:nvSpPr>
          <p:spPr>
            <a:xfrm rot="20761418">
              <a:off x="11313110" y="1642801"/>
              <a:ext cx="162256" cy="119587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64876" y="168539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/>
            </a:p>
          </p:txBody>
        </p:sp>
        <p:sp>
          <p:nvSpPr>
            <p:cNvPr id="22" name="Freeform: Shape 21" title="triangles">
              <a:extLst>
                <a:ext uri="{FF2B5EF4-FFF2-40B4-BE49-F238E27FC236}">
                  <a16:creationId xmlns:a16="http://schemas.microsoft.com/office/drawing/2014/main" id="{5B0A2587-D640-4AEE-9456-860CD02427C8}"/>
                </a:ext>
              </a:extLst>
            </p:cNvPr>
            <p:cNvSpPr/>
            <p:nvPr/>
          </p:nvSpPr>
          <p:spPr>
            <a:xfrm rot="17315293">
              <a:off x="11523906" y="859664"/>
              <a:ext cx="216995" cy="159931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64876" y="168539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/>
            </a:p>
          </p:txBody>
        </p:sp>
        <p:sp>
          <p:nvSpPr>
            <p:cNvPr id="23" name="Freeform: Shape 22" title="triangles">
              <a:extLst>
                <a:ext uri="{FF2B5EF4-FFF2-40B4-BE49-F238E27FC236}">
                  <a16:creationId xmlns:a16="http://schemas.microsoft.com/office/drawing/2014/main" id="{373F2649-8DA3-441F-9BDD-77A942FA3DBE}"/>
                </a:ext>
              </a:extLst>
            </p:cNvPr>
            <p:cNvSpPr/>
            <p:nvPr/>
          </p:nvSpPr>
          <p:spPr>
            <a:xfrm rot="20082236">
              <a:off x="11215766" y="1243239"/>
              <a:ext cx="216995" cy="159931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0 w 692798"/>
                <a:gd name="connsiteY2" fmla="*/ 0 h 510610"/>
                <a:gd name="connsiteX3" fmla="*/ 692798 w 692798"/>
                <a:gd name="connsiteY3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/>
            </a:p>
          </p:txBody>
        </p:sp>
        <p:sp>
          <p:nvSpPr>
            <p:cNvPr id="24" name="Freeform: Shape 23" title="triangles">
              <a:extLst>
                <a:ext uri="{FF2B5EF4-FFF2-40B4-BE49-F238E27FC236}">
                  <a16:creationId xmlns:a16="http://schemas.microsoft.com/office/drawing/2014/main" id="{95933F98-3B9B-4270-9281-570AD41C3F19}"/>
                </a:ext>
              </a:extLst>
            </p:cNvPr>
            <p:cNvSpPr/>
            <p:nvPr/>
          </p:nvSpPr>
          <p:spPr>
            <a:xfrm rot="19879732">
              <a:off x="11436537" y="1436545"/>
              <a:ext cx="216995" cy="159931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64876" y="168539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/>
            </a:p>
          </p:txBody>
        </p:sp>
        <p:sp>
          <p:nvSpPr>
            <p:cNvPr id="25" name="Freeform: Shape 24" title="triangles">
              <a:extLst>
                <a:ext uri="{FF2B5EF4-FFF2-40B4-BE49-F238E27FC236}">
                  <a16:creationId xmlns:a16="http://schemas.microsoft.com/office/drawing/2014/main" id="{3DAB5C84-F2AD-47FD-ABEC-6D6626D2B7FF}"/>
                </a:ext>
              </a:extLst>
            </p:cNvPr>
            <p:cNvSpPr/>
            <p:nvPr/>
          </p:nvSpPr>
          <p:spPr>
            <a:xfrm rot="328041">
              <a:off x="9862160" y="1513660"/>
              <a:ext cx="579699" cy="606799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0 w 692798"/>
                <a:gd name="connsiteY2" fmla="*/ 0 h 510610"/>
                <a:gd name="connsiteX3" fmla="*/ 692798 w 692798"/>
                <a:gd name="connsiteY3" fmla="*/ 224339 h 510610"/>
                <a:gd name="connsiteX0" fmla="*/ 487806 w 487806"/>
                <a:gd name="connsiteY0" fmla="*/ 171848 h 510610"/>
                <a:gd name="connsiteX1" fmla="*/ 308036 w 487806"/>
                <a:gd name="connsiteY1" fmla="*/ 510610 h 510610"/>
                <a:gd name="connsiteX2" fmla="*/ 0 w 487806"/>
                <a:gd name="connsiteY2" fmla="*/ 0 h 510610"/>
                <a:gd name="connsiteX3" fmla="*/ 487806 w 487806"/>
                <a:gd name="connsiteY3" fmla="*/ 171848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87806" h="510610">
                  <a:moveTo>
                    <a:pt x="487806" y="171848"/>
                  </a:moveTo>
                  <a:lnTo>
                    <a:pt x="308036" y="510610"/>
                  </a:lnTo>
                  <a:lnTo>
                    <a:pt x="0" y="0"/>
                  </a:lnTo>
                  <a:lnTo>
                    <a:pt x="487806" y="171848"/>
                  </a:lnTo>
                  <a:close/>
                </a:path>
              </a:pathLst>
            </a:cu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/>
            </a:p>
          </p:txBody>
        </p:sp>
        <p:sp>
          <p:nvSpPr>
            <p:cNvPr id="26" name="Freeform: Shape 25" title="triangles">
              <a:extLst>
                <a:ext uri="{FF2B5EF4-FFF2-40B4-BE49-F238E27FC236}">
                  <a16:creationId xmlns:a16="http://schemas.microsoft.com/office/drawing/2014/main" id="{A4E2ACF8-4066-4DB9-B5D5-E8AA3B152710}"/>
                </a:ext>
              </a:extLst>
            </p:cNvPr>
            <p:cNvSpPr/>
            <p:nvPr/>
          </p:nvSpPr>
          <p:spPr>
            <a:xfrm>
              <a:off x="10639428" y="1814668"/>
              <a:ext cx="316887" cy="233554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0 w 692798"/>
                <a:gd name="connsiteY2" fmla="*/ 0 h 510610"/>
                <a:gd name="connsiteX3" fmla="*/ 692798 w 692798"/>
                <a:gd name="connsiteY3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/>
            </a:p>
          </p:txBody>
        </p:sp>
        <p:sp>
          <p:nvSpPr>
            <p:cNvPr id="27" name="Freeform: Shape 26" title="triangles">
              <a:extLst>
                <a:ext uri="{FF2B5EF4-FFF2-40B4-BE49-F238E27FC236}">
                  <a16:creationId xmlns:a16="http://schemas.microsoft.com/office/drawing/2014/main" id="{74FCCA2A-37FF-4031-AF2F-A894DBE6EE0E}"/>
                </a:ext>
              </a:extLst>
            </p:cNvPr>
            <p:cNvSpPr/>
            <p:nvPr/>
          </p:nvSpPr>
          <p:spPr>
            <a:xfrm rot="20761418">
              <a:off x="11280262" y="2096947"/>
              <a:ext cx="162256" cy="119587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64876" y="168539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/>
            </a:p>
          </p:txBody>
        </p:sp>
        <p:sp>
          <p:nvSpPr>
            <p:cNvPr id="28" name="Freeform: Shape 27" title="triangles">
              <a:extLst>
                <a:ext uri="{FF2B5EF4-FFF2-40B4-BE49-F238E27FC236}">
                  <a16:creationId xmlns:a16="http://schemas.microsoft.com/office/drawing/2014/main" id="{5C7D7734-820D-40CE-BBBA-6E6D9452D308}"/>
                </a:ext>
              </a:extLst>
            </p:cNvPr>
            <p:cNvSpPr/>
            <p:nvPr/>
          </p:nvSpPr>
          <p:spPr>
            <a:xfrm rot="1160487">
              <a:off x="10059320" y="2226127"/>
              <a:ext cx="316887" cy="233554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0 w 692798"/>
                <a:gd name="connsiteY2" fmla="*/ 0 h 510610"/>
                <a:gd name="connsiteX3" fmla="*/ 692798 w 692798"/>
                <a:gd name="connsiteY3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/>
            </a:p>
          </p:txBody>
        </p:sp>
        <p:sp>
          <p:nvSpPr>
            <p:cNvPr id="29" name="Freeform: Shape 28" title="triangles">
              <a:extLst>
                <a:ext uri="{FF2B5EF4-FFF2-40B4-BE49-F238E27FC236}">
                  <a16:creationId xmlns:a16="http://schemas.microsoft.com/office/drawing/2014/main" id="{5BCE508A-E107-4075-9976-73D3ED8272C2}"/>
                </a:ext>
              </a:extLst>
            </p:cNvPr>
            <p:cNvSpPr/>
            <p:nvPr/>
          </p:nvSpPr>
          <p:spPr>
            <a:xfrm rot="803026">
              <a:off x="11353765" y="2627540"/>
              <a:ext cx="162256" cy="119587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64876" y="168539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/>
            </a:p>
          </p:txBody>
        </p:sp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AF16E1-87DB-4920-A90B-23E1C72DDC7F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en-GB" smtClean="0"/>
              <a:pPr/>
              <a:t>2</a:t>
            </a:fld>
            <a:endParaRPr lang="en-GB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79CBE23-D8E9-EC5C-B707-8BF0DF662B86}"/>
              </a:ext>
            </a:extLst>
          </p:cNvPr>
          <p:cNvSpPr>
            <a:spLocks noGrp="1"/>
          </p:cNvSpPr>
          <p:nvPr>
            <p:ph idx="15"/>
          </p:nvPr>
        </p:nvSpPr>
        <p:spPr/>
        <p:txBody>
          <a:bodyPr/>
          <a:lstStyle/>
          <a:p>
            <a:r>
              <a:rPr lang="en-GB" dirty="0"/>
              <a:t>How many medieval churches are there in Norfolk?</a:t>
            </a:r>
          </a:p>
          <a:p>
            <a:endParaRPr lang="en-GB" dirty="0"/>
          </a:p>
          <a:p>
            <a:pPr marL="0" indent="0">
              <a:buNone/>
            </a:pPr>
            <a:r>
              <a:rPr lang="en-GB" dirty="0"/>
              <a:t>A) 100</a:t>
            </a:r>
          </a:p>
          <a:p>
            <a:pPr marL="0" indent="0">
              <a:buNone/>
            </a:pPr>
            <a:r>
              <a:rPr lang="en-GB" dirty="0"/>
              <a:t>B) 400</a:t>
            </a:r>
          </a:p>
          <a:p>
            <a:pPr marL="0" indent="0">
              <a:buNone/>
            </a:pPr>
            <a:r>
              <a:rPr lang="en-GB" dirty="0"/>
              <a:t>C) over 650</a:t>
            </a:r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D47DD86-4273-0420-2EF9-4C823F193064}"/>
              </a:ext>
            </a:extLst>
          </p:cNvPr>
          <p:cNvSpPr/>
          <p:nvPr/>
        </p:nvSpPr>
        <p:spPr>
          <a:xfrm>
            <a:off x="84000" y="4063999"/>
            <a:ext cx="6009285" cy="2523191"/>
          </a:xfrm>
          <a:prstGeom prst="rect">
            <a:avLst/>
          </a:prstGeom>
          <a:solidFill>
            <a:srgbClr val="333333"/>
          </a:solidFill>
          <a:ln>
            <a:solidFill>
              <a:srgbClr val="3333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Church Building Free Stock Photo - Public Domain Pictures">
            <a:extLst>
              <a:ext uri="{FF2B5EF4-FFF2-40B4-BE49-F238E27FC236}">
                <a16:creationId xmlns:a16="http://schemas.microsoft.com/office/drawing/2014/main" id="{7D7ED448-2850-E9CA-66EF-8058D707A2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000" y="97502"/>
            <a:ext cx="6009286" cy="4680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4833C0D-708C-9A80-7B09-88F5368BAE1F}"/>
              </a:ext>
            </a:extLst>
          </p:cNvPr>
          <p:cNvSpPr/>
          <p:nvPr/>
        </p:nvSpPr>
        <p:spPr>
          <a:xfrm>
            <a:off x="8323208" y="6155190"/>
            <a:ext cx="2945013" cy="57278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7545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Group 45" title="group of triangles">
            <a:extLst>
              <a:ext uri="{FF2B5EF4-FFF2-40B4-BE49-F238E27FC236}">
                <a16:creationId xmlns:a16="http://schemas.microsoft.com/office/drawing/2014/main" id="{62DF6AE8-6133-4C1E-91DD-755705ACF0F1}"/>
              </a:ext>
            </a:extLst>
          </p:cNvPr>
          <p:cNvGrpSpPr/>
          <p:nvPr/>
        </p:nvGrpSpPr>
        <p:grpSpPr>
          <a:xfrm>
            <a:off x="9862160" y="831132"/>
            <a:ext cx="1850209" cy="1915995"/>
            <a:chOff x="9862160" y="831132"/>
            <a:chExt cx="1850209" cy="1915995"/>
          </a:xfrm>
        </p:grpSpPr>
        <p:sp>
          <p:nvSpPr>
            <p:cNvPr id="16" name="Freeform: Shape 15" title="triangles">
              <a:extLst>
                <a:ext uri="{FF2B5EF4-FFF2-40B4-BE49-F238E27FC236}">
                  <a16:creationId xmlns:a16="http://schemas.microsoft.com/office/drawing/2014/main" id="{156942E6-31A5-42F5-A00C-A90D409A08BC}"/>
                </a:ext>
              </a:extLst>
            </p:cNvPr>
            <p:cNvSpPr/>
            <p:nvPr/>
          </p:nvSpPr>
          <p:spPr>
            <a:xfrm rot="19260823">
              <a:off x="9984083" y="1150976"/>
              <a:ext cx="467362" cy="344458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0 w 692798"/>
                <a:gd name="connsiteY2" fmla="*/ 0 h 510610"/>
                <a:gd name="connsiteX3" fmla="*/ 692798 w 692798"/>
                <a:gd name="connsiteY3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/>
            </a:p>
          </p:txBody>
        </p:sp>
        <p:sp>
          <p:nvSpPr>
            <p:cNvPr id="17" name="Freeform: Shape 16" title="triangles">
              <a:extLst>
                <a:ext uri="{FF2B5EF4-FFF2-40B4-BE49-F238E27FC236}">
                  <a16:creationId xmlns:a16="http://schemas.microsoft.com/office/drawing/2014/main" id="{055D27E0-4C92-4640-A2B8-86540741DCE6}"/>
                </a:ext>
              </a:extLst>
            </p:cNvPr>
            <p:cNvSpPr/>
            <p:nvPr/>
          </p:nvSpPr>
          <p:spPr>
            <a:xfrm rot="20377627">
              <a:off x="10445799" y="1461330"/>
              <a:ext cx="316887" cy="233554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0 w 692798"/>
                <a:gd name="connsiteY2" fmla="*/ 0 h 510610"/>
                <a:gd name="connsiteX3" fmla="*/ 692798 w 692798"/>
                <a:gd name="connsiteY3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/>
            </a:p>
          </p:txBody>
        </p:sp>
        <p:sp>
          <p:nvSpPr>
            <p:cNvPr id="18" name="Freeform: Shape 17" title="triangles">
              <a:extLst>
                <a:ext uri="{FF2B5EF4-FFF2-40B4-BE49-F238E27FC236}">
                  <a16:creationId xmlns:a16="http://schemas.microsoft.com/office/drawing/2014/main" id="{E760DC62-191E-4D60-AAAC-37DDF411BF9D}"/>
                </a:ext>
              </a:extLst>
            </p:cNvPr>
            <p:cNvSpPr/>
            <p:nvPr/>
          </p:nvSpPr>
          <p:spPr>
            <a:xfrm rot="19260823">
              <a:off x="10485025" y="1232684"/>
              <a:ext cx="250689" cy="184764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0 w 692798"/>
                <a:gd name="connsiteY2" fmla="*/ 0 h 510610"/>
                <a:gd name="connsiteX3" fmla="*/ 692798 w 692798"/>
                <a:gd name="connsiteY3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/>
            </a:p>
          </p:txBody>
        </p:sp>
        <p:sp>
          <p:nvSpPr>
            <p:cNvPr id="19" name="Freeform: Shape 18" title="triangles">
              <a:extLst>
                <a:ext uri="{FF2B5EF4-FFF2-40B4-BE49-F238E27FC236}">
                  <a16:creationId xmlns:a16="http://schemas.microsoft.com/office/drawing/2014/main" id="{B21F5D55-03CC-4A29-B8D0-2B1C7DE7C79D}"/>
                </a:ext>
              </a:extLst>
            </p:cNvPr>
            <p:cNvSpPr/>
            <p:nvPr/>
          </p:nvSpPr>
          <p:spPr>
            <a:xfrm rot="19810388">
              <a:off x="10832584" y="1393714"/>
              <a:ext cx="216995" cy="159931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0 w 692798"/>
                <a:gd name="connsiteY2" fmla="*/ 0 h 510610"/>
                <a:gd name="connsiteX3" fmla="*/ 692798 w 692798"/>
                <a:gd name="connsiteY3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/>
            </a:p>
          </p:txBody>
        </p:sp>
        <p:sp>
          <p:nvSpPr>
            <p:cNvPr id="20" name="Freeform: Shape 19" title="triangles">
              <a:extLst>
                <a:ext uri="{FF2B5EF4-FFF2-40B4-BE49-F238E27FC236}">
                  <a16:creationId xmlns:a16="http://schemas.microsoft.com/office/drawing/2014/main" id="{6A692EA0-8FB5-4D6A-B1B1-20463392DEDE}"/>
                </a:ext>
              </a:extLst>
            </p:cNvPr>
            <p:cNvSpPr/>
            <p:nvPr/>
          </p:nvSpPr>
          <p:spPr>
            <a:xfrm rot="18277851">
              <a:off x="10920185" y="994164"/>
              <a:ext cx="216995" cy="159931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64876" y="168539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/>
            </a:p>
          </p:txBody>
        </p:sp>
        <p:sp>
          <p:nvSpPr>
            <p:cNvPr id="21" name="Freeform: Shape 20" title="triangles">
              <a:extLst>
                <a:ext uri="{FF2B5EF4-FFF2-40B4-BE49-F238E27FC236}">
                  <a16:creationId xmlns:a16="http://schemas.microsoft.com/office/drawing/2014/main" id="{46FB2BA9-5E08-4A8F-BC47-8EFA61E4E6CE}"/>
                </a:ext>
              </a:extLst>
            </p:cNvPr>
            <p:cNvSpPr/>
            <p:nvPr/>
          </p:nvSpPr>
          <p:spPr>
            <a:xfrm rot="20761418">
              <a:off x="11313110" y="1642801"/>
              <a:ext cx="162256" cy="119587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64876" y="168539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/>
            </a:p>
          </p:txBody>
        </p:sp>
        <p:sp>
          <p:nvSpPr>
            <p:cNvPr id="22" name="Freeform: Shape 21" title="triangles">
              <a:extLst>
                <a:ext uri="{FF2B5EF4-FFF2-40B4-BE49-F238E27FC236}">
                  <a16:creationId xmlns:a16="http://schemas.microsoft.com/office/drawing/2014/main" id="{5B0A2587-D640-4AEE-9456-860CD02427C8}"/>
                </a:ext>
              </a:extLst>
            </p:cNvPr>
            <p:cNvSpPr/>
            <p:nvPr/>
          </p:nvSpPr>
          <p:spPr>
            <a:xfrm rot="17315293">
              <a:off x="11523906" y="859664"/>
              <a:ext cx="216995" cy="159931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64876" y="168539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/>
            </a:p>
          </p:txBody>
        </p:sp>
        <p:sp>
          <p:nvSpPr>
            <p:cNvPr id="23" name="Freeform: Shape 22" title="triangles">
              <a:extLst>
                <a:ext uri="{FF2B5EF4-FFF2-40B4-BE49-F238E27FC236}">
                  <a16:creationId xmlns:a16="http://schemas.microsoft.com/office/drawing/2014/main" id="{373F2649-8DA3-441F-9BDD-77A942FA3DBE}"/>
                </a:ext>
              </a:extLst>
            </p:cNvPr>
            <p:cNvSpPr/>
            <p:nvPr/>
          </p:nvSpPr>
          <p:spPr>
            <a:xfrm rot="20082236">
              <a:off x="11215766" y="1243239"/>
              <a:ext cx="216995" cy="159931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0 w 692798"/>
                <a:gd name="connsiteY2" fmla="*/ 0 h 510610"/>
                <a:gd name="connsiteX3" fmla="*/ 692798 w 692798"/>
                <a:gd name="connsiteY3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/>
            </a:p>
          </p:txBody>
        </p:sp>
        <p:sp>
          <p:nvSpPr>
            <p:cNvPr id="24" name="Freeform: Shape 23" title="triangles">
              <a:extLst>
                <a:ext uri="{FF2B5EF4-FFF2-40B4-BE49-F238E27FC236}">
                  <a16:creationId xmlns:a16="http://schemas.microsoft.com/office/drawing/2014/main" id="{95933F98-3B9B-4270-9281-570AD41C3F19}"/>
                </a:ext>
              </a:extLst>
            </p:cNvPr>
            <p:cNvSpPr/>
            <p:nvPr/>
          </p:nvSpPr>
          <p:spPr>
            <a:xfrm rot="19879732">
              <a:off x="11436537" y="1436545"/>
              <a:ext cx="216995" cy="159931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64876" y="168539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/>
            </a:p>
          </p:txBody>
        </p:sp>
        <p:sp>
          <p:nvSpPr>
            <p:cNvPr id="25" name="Freeform: Shape 24" title="triangles">
              <a:extLst>
                <a:ext uri="{FF2B5EF4-FFF2-40B4-BE49-F238E27FC236}">
                  <a16:creationId xmlns:a16="http://schemas.microsoft.com/office/drawing/2014/main" id="{3DAB5C84-F2AD-47FD-ABEC-6D6626D2B7FF}"/>
                </a:ext>
              </a:extLst>
            </p:cNvPr>
            <p:cNvSpPr/>
            <p:nvPr/>
          </p:nvSpPr>
          <p:spPr>
            <a:xfrm rot="328041">
              <a:off x="9862160" y="1513660"/>
              <a:ext cx="579699" cy="606799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0 w 692798"/>
                <a:gd name="connsiteY2" fmla="*/ 0 h 510610"/>
                <a:gd name="connsiteX3" fmla="*/ 692798 w 692798"/>
                <a:gd name="connsiteY3" fmla="*/ 224339 h 510610"/>
                <a:gd name="connsiteX0" fmla="*/ 487806 w 487806"/>
                <a:gd name="connsiteY0" fmla="*/ 171848 h 510610"/>
                <a:gd name="connsiteX1" fmla="*/ 308036 w 487806"/>
                <a:gd name="connsiteY1" fmla="*/ 510610 h 510610"/>
                <a:gd name="connsiteX2" fmla="*/ 0 w 487806"/>
                <a:gd name="connsiteY2" fmla="*/ 0 h 510610"/>
                <a:gd name="connsiteX3" fmla="*/ 487806 w 487806"/>
                <a:gd name="connsiteY3" fmla="*/ 171848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87806" h="510610">
                  <a:moveTo>
                    <a:pt x="487806" y="171848"/>
                  </a:moveTo>
                  <a:lnTo>
                    <a:pt x="308036" y="510610"/>
                  </a:lnTo>
                  <a:lnTo>
                    <a:pt x="0" y="0"/>
                  </a:lnTo>
                  <a:lnTo>
                    <a:pt x="487806" y="171848"/>
                  </a:lnTo>
                  <a:close/>
                </a:path>
              </a:pathLst>
            </a:cu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/>
            </a:p>
          </p:txBody>
        </p:sp>
        <p:sp>
          <p:nvSpPr>
            <p:cNvPr id="26" name="Freeform: Shape 25" title="triangles">
              <a:extLst>
                <a:ext uri="{FF2B5EF4-FFF2-40B4-BE49-F238E27FC236}">
                  <a16:creationId xmlns:a16="http://schemas.microsoft.com/office/drawing/2014/main" id="{A4E2ACF8-4066-4DB9-B5D5-E8AA3B152710}"/>
                </a:ext>
              </a:extLst>
            </p:cNvPr>
            <p:cNvSpPr/>
            <p:nvPr/>
          </p:nvSpPr>
          <p:spPr>
            <a:xfrm>
              <a:off x="10639428" y="1814668"/>
              <a:ext cx="316887" cy="233554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0 w 692798"/>
                <a:gd name="connsiteY2" fmla="*/ 0 h 510610"/>
                <a:gd name="connsiteX3" fmla="*/ 692798 w 692798"/>
                <a:gd name="connsiteY3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/>
            </a:p>
          </p:txBody>
        </p:sp>
        <p:sp>
          <p:nvSpPr>
            <p:cNvPr id="27" name="Freeform: Shape 26" title="triangles">
              <a:extLst>
                <a:ext uri="{FF2B5EF4-FFF2-40B4-BE49-F238E27FC236}">
                  <a16:creationId xmlns:a16="http://schemas.microsoft.com/office/drawing/2014/main" id="{74FCCA2A-37FF-4031-AF2F-A894DBE6EE0E}"/>
                </a:ext>
              </a:extLst>
            </p:cNvPr>
            <p:cNvSpPr/>
            <p:nvPr/>
          </p:nvSpPr>
          <p:spPr>
            <a:xfrm rot="20761418">
              <a:off x="11280262" y="2096947"/>
              <a:ext cx="162256" cy="119587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64876" y="168539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/>
            </a:p>
          </p:txBody>
        </p:sp>
        <p:sp>
          <p:nvSpPr>
            <p:cNvPr id="28" name="Freeform: Shape 27" title="triangles">
              <a:extLst>
                <a:ext uri="{FF2B5EF4-FFF2-40B4-BE49-F238E27FC236}">
                  <a16:creationId xmlns:a16="http://schemas.microsoft.com/office/drawing/2014/main" id="{5C7D7734-820D-40CE-BBBA-6E6D9452D308}"/>
                </a:ext>
              </a:extLst>
            </p:cNvPr>
            <p:cNvSpPr/>
            <p:nvPr/>
          </p:nvSpPr>
          <p:spPr>
            <a:xfrm rot="1160487">
              <a:off x="10059320" y="2226127"/>
              <a:ext cx="316887" cy="233554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0 w 692798"/>
                <a:gd name="connsiteY2" fmla="*/ 0 h 510610"/>
                <a:gd name="connsiteX3" fmla="*/ 692798 w 692798"/>
                <a:gd name="connsiteY3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/>
            </a:p>
          </p:txBody>
        </p:sp>
        <p:sp>
          <p:nvSpPr>
            <p:cNvPr id="29" name="Freeform: Shape 28" title="triangles">
              <a:extLst>
                <a:ext uri="{FF2B5EF4-FFF2-40B4-BE49-F238E27FC236}">
                  <a16:creationId xmlns:a16="http://schemas.microsoft.com/office/drawing/2014/main" id="{5BCE508A-E107-4075-9976-73D3ED8272C2}"/>
                </a:ext>
              </a:extLst>
            </p:cNvPr>
            <p:cNvSpPr/>
            <p:nvPr/>
          </p:nvSpPr>
          <p:spPr>
            <a:xfrm rot="803026">
              <a:off x="11353765" y="2627540"/>
              <a:ext cx="162256" cy="119587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64876" y="168539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/>
            </a:p>
          </p:txBody>
        </p:sp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AF16E1-87DB-4920-A90B-23E1C72DDC7F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en-GB" smtClean="0"/>
              <a:pPr rtl="0"/>
              <a:t>20</a:t>
            </a:fld>
            <a:endParaRPr lang="en-GB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79CBE23-D8E9-EC5C-B707-8BF0DF662B86}"/>
              </a:ext>
            </a:extLst>
          </p:cNvPr>
          <p:cNvSpPr>
            <a:spLocks noGrp="1"/>
          </p:cNvSpPr>
          <p:nvPr>
            <p:ph idx="15"/>
          </p:nvPr>
        </p:nvSpPr>
        <p:spPr/>
        <p:txBody>
          <a:bodyPr/>
          <a:lstStyle/>
          <a:p>
            <a:r>
              <a:rPr lang="en-GB" dirty="0"/>
              <a:t>People from Norfolk are sometimes known as .</a:t>
            </a:r>
          </a:p>
          <a:p>
            <a:endParaRPr lang="en-GB" dirty="0"/>
          </a:p>
          <a:p>
            <a:r>
              <a:rPr lang="en-GB" dirty="0"/>
              <a:t>A) Norfolk dumplings</a:t>
            </a:r>
          </a:p>
          <a:p>
            <a:r>
              <a:rPr lang="en-GB" dirty="0"/>
              <a:t>B) Norfolk puddings</a:t>
            </a:r>
          </a:p>
          <a:p>
            <a:r>
              <a:rPr lang="en-GB" dirty="0"/>
              <a:t>C) Norfolk meatballs </a:t>
            </a:r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EFCC36F-A252-025D-BC58-143BB4941E49}"/>
              </a:ext>
            </a:extLst>
          </p:cNvPr>
          <p:cNvSpPr/>
          <p:nvPr/>
        </p:nvSpPr>
        <p:spPr>
          <a:xfrm>
            <a:off x="84000" y="4063999"/>
            <a:ext cx="6009285" cy="2523191"/>
          </a:xfrm>
          <a:prstGeom prst="rect">
            <a:avLst/>
          </a:prstGeom>
          <a:solidFill>
            <a:srgbClr val="333333"/>
          </a:solidFill>
          <a:ln>
            <a:solidFill>
              <a:srgbClr val="3333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Placeholder 7" descr="Free Images : road, street, night, town, city, cityscape, downtown ...">
            <a:extLst>
              <a:ext uri="{FF2B5EF4-FFF2-40B4-BE49-F238E27FC236}">
                <a16:creationId xmlns:a16="http://schemas.microsoft.com/office/drawing/2014/main" id="{D854CCEE-7528-213A-6C44-078F9F61EE7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/>
          <a:srcRect t="7162" b="7162"/>
          <a:stretch/>
        </p:blipFill>
        <p:spPr>
          <a:xfrm>
            <a:off x="84000" y="86714"/>
            <a:ext cx="6009285" cy="3977285"/>
          </a:xfr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745B1758-4973-22C6-8566-BCA812E8E824}"/>
              </a:ext>
            </a:extLst>
          </p:cNvPr>
          <p:cNvSpPr/>
          <p:nvPr/>
        </p:nvSpPr>
        <p:spPr>
          <a:xfrm>
            <a:off x="8323208" y="6155190"/>
            <a:ext cx="2945013" cy="57278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5482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Group 45" title="group of triangles">
            <a:extLst>
              <a:ext uri="{FF2B5EF4-FFF2-40B4-BE49-F238E27FC236}">
                <a16:creationId xmlns:a16="http://schemas.microsoft.com/office/drawing/2014/main" id="{62DF6AE8-6133-4C1E-91DD-755705ACF0F1}"/>
              </a:ext>
            </a:extLst>
          </p:cNvPr>
          <p:cNvGrpSpPr/>
          <p:nvPr/>
        </p:nvGrpSpPr>
        <p:grpSpPr>
          <a:xfrm>
            <a:off x="9862160" y="831132"/>
            <a:ext cx="1850209" cy="1915995"/>
            <a:chOff x="9862160" y="831132"/>
            <a:chExt cx="1850209" cy="1915995"/>
          </a:xfrm>
        </p:grpSpPr>
        <p:sp>
          <p:nvSpPr>
            <p:cNvPr id="16" name="Freeform: Shape 15" title="triangles">
              <a:extLst>
                <a:ext uri="{FF2B5EF4-FFF2-40B4-BE49-F238E27FC236}">
                  <a16:creationId xmlns:a16="http://schemas.microsoft.com/office/drawing/2014/main" id="{156942E6-31A5-42F5-A00C-A90D409A08BC}"/>
                </a:ext>
              </a:extLst>
            </p:cNvPr>
            <p:cNvSpPr/>
            <p:nvPr/>
          </p:nvSpPr>
          <p:spPr>
            <a:xfrm rot="19260823">
              <a:off x="9984083" y="1150976"/>
              <a:ext cx="467362" cy="344458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0 w 692798"/>
                <a:gd name="connsiteY2" fmla="*/ 0 h 510610"/>
                <a:gd name="connsiteX3" fmla="*/ 692798 w 692798"/>
                <a:gd name="connsiteY3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/>
            </a:p>
          </p:txBody>
        </p:sp>
        <p:sp>
          <p:nvSpPr>
            <p:cNvPr id="17" name="Freeform: Shape 16" title="triangles">
              <a:extLst>
                <a:ext uri="{FF2B5EF4-FFF2-40B4-BE49-F238E27FC236}">
                  <a16:creationId xmlns:a16="http://schemas.microsoft.com/office/drawing/2014/main" id="{055D27E0-4C92-4640-A2B8-86540741DCE6}"/>
                </a:ext>
              </a:extLst>
            </p:cNvPr>
            <p:cNvSpPr/>
            <p:nvPr/>
          </p:nvSpPr>
          <p:spPr>
            <a:xfrm rot="20377627">
              <a:off x="10445799" y="1461330"/>
              <a:ext cx="316887" cy="233554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0 w 692798"/>
                <a:gd name="connsiteY2" fmla="*/ 0 h 510610"/>
                <a:gd name="connsiteX3" fmla="*/ 692798 w 692798"/>
                <a:gd name="connsiteY3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/>
            </a:p>
          </p:txBody>
        </p:sp>
        <p:sp>
          <p:nvSpPr>
            <p:cNvPr id="18" name="Freeform: Shape 17" title="triangles">
              <a:extLst>
                <a:ext uri="{FF2B5EF4-FFF2-40B4-BE49-F238E27FC236}">
                  <a16:creationId xmlns:a16="http://schemas.microsoft.com/office/drawing/2014/main" id="{E760DC62-191E-4D60-AAAC-37DDF411BF9D}"/>
                </a:ext>
              </a:extLst>
            </p:cNvPr>
            <p:cNvSpPr/>
            <p:nvPr/>
          </p:nvSpPr>
          <p:spPr>
            <a:xfrm rot="19260823">
              <a:off x="10485025" y="1232684"/>
              <a:ext cx="250689" cy="184764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0 w 692798"/>
                <a:gd name="connsiteY2" fmla="*/ 0 h 510610"/>
                <a:gd name="connsiteX3" fmla="*/ 692798 w 692798"/>
                <a:gd name="connsiteY3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/>
            </a:p>
          </p:txBody>
        </p:sp>
        <p:sp>
          <p:nvSpPr>
            <p:cNvPr id="19" name="Freeform: Shape 18" title="triangles">
              <a:extLst>
                <a:ext uri="{FF2B5EF4-FFF2-40B4-BE49-F238E27FC236}">
                  <a16:creationId xmlns:a16="http://schemas.microsoft.com/office/drawing/2014/main" id="{B21F5D55-03CC-4A29-B8D0-2B1C7DE7C79D}"/>
                </a:ext>
              </a:extLst>
            </p:cNvPr>
            <p:cNvSpPr/>
            <p:nvPr/>
          </p:nvSpPr>
          <p:spPr>
            <a:xfrm rot="19810388">
              <a:off x="10832584" y="1393714"/>
              <a:ext cx="216995" cy="159931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0 w 692798"/>
                <a:gd name="connsiteY2" fmla="*/ 0 h 510610"/>
                <a:gd name="connsiteX3" fmla="*/ 692798 w 692798"/>
                <a:gd name="connsiteY3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/>
            </a:p>
          </p:txBody>
        </p:sp>
        <p:sp>
          <p:nvSpPr>
            <p:cNvPr id="20" name="Freeform: Shape 19" title="triangles">
              <a:extLst>
                <a:ext uri="{FF2B5EF4-FFF2-40B4-BE49-F238E27FC236}">
                  <a16:creationId xmlns:a16="http://schemas.microsoft.com/office/drawing/2014/main" id="{6A692EA0-8FB5-4D6A-B1B1-20463392DEDE}"/>
                </a:ext>
              </a:extLst>
            </p:cNvPr>
            <p:cNvSpPr/>
            <p:nvPr/>
          </p:nvSpPr>
          <p:spPr>
            <a:xfrm rot="18277851">
              <a:off x="10920185" y="994164"/>
              <a:ext cx="216995" cy="159931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64876" y="168539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/>
            </a:p>
          </p:txBody>
        </p:sp>
        <p:sp>
          <p:nvSpPr>
            <p:cNvPr id="21" name="Freeform: Shape 20" title="triangles">
              <a:extLst>
                <a:ext uri="{FF2B5EF4-FFF2-40B4-BE49-F238E27FC236}">
                  <a16:creationId xmlns:a16="http://schemas.microsoft.com/office/drawing/2014/main" id="{46FB2BA9-5E08-4A8F-BC47-8EFA61E4E6CE}"/>
                </a:ext>
              </a:extLst>
            </p:cNvPr>
            <p:cNvSpPr/>
            <p:nvPr/>
          </p:nvSpPr>
          <p:spPr>
            <a:xfrm rot="20761418">
              <a:off x="11313110" y="1642801"/>
              <a:ext cx="162256" cy="119587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64876" y="168539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/>
            </a:p>
          </p:txBody>
        </p:sp>
        <p:sp>
          <p:nvSpPr>
            <p:cNvPr id="22" name="Freeform: Shape 21" title="triangles">
              <a:extLst>
                <a:ext uri="{FF2B5EF4-FFF2-40B4-BE49-F238E27FC236}">
                  <a16:creationId xmlns:a16="http://schemas.microsoft.com/office/drawing/2014/main" id="{5B0A2587-D640-4AEE-9456-860CD02427C8}"/>
                </a:ext>
              </a:extLst>
            </p:cNvPr>
            <p:cNvSpPr/>
            <p:nvPr/>
          </p:nvSpPr>
          <p:spPr>
            <a:xfrm rot="17315293">
              <a:off x="11523906" y="859664"/>
              <a:ext cx="216995" cy="159931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64876" y="168539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/>
            </a:p>
          </p:txBody>
        </p:sp>
        <p:sp>
          <p:nvSpPr>
            <p:cNvPr id="23" name="Freeform: Shape 22" title="triangles">
              <a:extLst>
                <a:ext uri="{FF2B5EF4-FFF2-40B4-BE49-F238E27FC236}">
                  <a16:creationId xmlns:a16="http://schemas.microsoft.com/office/drawing/2014/main" id="{373F2649-8DA3-441F-9BDD-77A942FA3DBE}"/>
                </a:ext>
              </a:extLst>
            </p:cNvPr>
            <p:cNvSpPr/>
            <p:nvPr/>
          </p:nvSpPr>
          <p:spPr>
            <a:xfrm rot="20082236">
              <a:off x="11215766" y="1243239"/>
              <a:ext cx="216995" cy="159931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0 w 692798"/>
                <a:gd name="connsiteY2" fmla="*/ 0 h 510610"/>
                <a:gd name="connsiteX3" fmla="*/ 692798 w 692798"/>
                <a:gd name="connsiteY3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/>
            </a:p>
          </p:txBody>
        </p:sp>
        <p:sp>
          <p:nvSpPr>
            <p:cNvPr id="24" name="Freeform: Shape 23" title="triangles">
              <a:extLst>
                <a:ext uri="{FF2B5EF4-FFF2-40B4-BE49-F238E27FC236}">
                  <a16:creationId xmlns:a16="http://schemas.microsoft.com/office/drawing/2014/main" id="{95933F98-3B9B-4270-9281-570AD41C3F19}"/>
                </a:ext>
              </a:extLst>
            </p:cNvPr>
            <p:cNvSpPr/>
            <p:nvPr/>
          </p:nvSpPr>
          <p:spPr>
            <a:xfrm rot="19879732">
              <a:off x="11436537" y="1436545"/>
              <a:ext cx="216995" cy="159931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64876" y="168539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/>
            </a:p>
          </p:txBody>
        </p:sp>
        <p:sp>
          <p:nvSpPr>
            <p:cNvPr id="25" name="Freeform: Shape 24" title="triangles">
              <a:extLst>
                <a:ext uri="{FF2B5EF4-FFF2-40B4-BE49-F238E27FC236}">
                  <a16:creationId xmlns:a16="http://schemas.microsoft.com/office/drawing/2014/main" id="{3DAB5C84-F2AD-47FD-ABEC-6D6626D2B7FF}"/>
                </a:ext>
              </a:extLst>
            </p:cNvPr>
            <p:cNvSpPr/>
            <p:nvPr/>
          </p:nvSpPr>
          <p:spPr>
            <a:xfrm rot="328041">
              <a:off x="9862160" y="1513660"/>
              <a:ext cx="579699" cy="606799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0 w 692798"/>
                <a:gd name="connsiteY2" fmla="*/ 0 h 510610"/>
                <a:gd name="connsiteX3" fmla="*/ 692798 w 692798"/>
                <a:gd name="connsiteY3" fmla="*/ 224339 h 510610"/>
                <a:gd name="connsiteX0" fmla="*/ 487806 w 487806"/>
                <a:gd name="connsiteY0" fmla="*/ 171848 h 510610"/>
                <a:gd name="connsiteX1" fmla="*/ 308036 w 487806"/>
                <a:gd name="connsiteY1" fmla="*/ 510610 h 510610"/>
                <a:gd name="connsiteX2" fmla="*/ 0 w 487806"/>
                <a:gd name="connsiteY2" fmla="*/ 0 h 510610"/>
                <a:gd name="connsiteX3" fmla="*/ 487806 w 487806"/>
                <a:gd name="connsiteY3" fmla="*/ 171848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87806" h="510610">
                  <a:moveTo>
                    <a:pt x="487806" y="171848"/>
                  </a:moveTo>
                  <a:lnTo>
                    <a:pt x="308036" y="510610"/>
                  </a:lnTo>
                  <a:lnTo>
                    <a:pt x="0" y="0"/>
                  </a:lnTo>
                  <a:lnTo>
                    <a:pt x="487806" y="171848"/>
                  </a:lnTo>
                  <a:close/>
                </a:path>
              </a:pathLst>
            </a:cu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/>
            </a:p>
          </p:txBody>
        </p:sp>
        <p:sp>
          <p:nvSpPr>
            <p:cNvPr id="26" name="Freeform: Shape 25" title="triangles">
              <a:extLst>
                <a:ext uri="{FF2B5EF4-FFF2-40B4-BE49-F238E27FC236}">
                  <a16:creationId xmlns:a16="http://schemas.microsoft.com/office/drawing/2014/main" id="{A4E2ACF8-4066-4DB9-B5D5-E8AA3B152710}"/>
                </a:ext>
              </a:extLst>
            </p:cNvPr>
            <p:cNvSpPr/>
            <p:nvPr/>
          </p:nvSpPr>
          <p:spPr>
            <a:xfrm>
              <a:off x="10639428" y="1814668"/>
              <a:ext cx="316887" cy="233554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0 w 692798"/>
                <a:gd name="connsiteY2" fmla="*/ 0 h 510610"/>
                <a:gd name="connsiteX3" fmla="*/ 692798 w 692798"/>
                <a:gd name="connsiteY3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/>
            </a:p>
          </p:txBody>
        </p:sp>
        <p:sp>
          <p:nvSpPr>
            <p:cNvPr id="27" name="Freeform: Shape 26" title="triangles">
              <a:extLst>
                <a:ext uri="{FF2B5EF4-FFF2-40B4-BE49-F238E27FC236}">
                  <a16:creationId xmlns:a16="http://schemas.microsoft.com/office/drawing/2014/main" id="{74FCCA2A-37FF-4031-AF2F-A894DBE6EE0E}"/>
                </a:ext>
              </a:extLst>
            </p:cNvPr>
            <p:cNvSpPr/>
            <p:nvPr/>
          </p:nvSpPr>
          <p:spPr>
            <a:xfrm rot="20761418">
              <a:off x="11280262" y="2096947"/>
              <a:ext cx="162256" cy="119587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64876" y="168539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/>
            </a:p>
          </p:txBody>
        </p:sp>
        <p:sp>
          <p:nvSpPr>
            <p:cNvPr id="28" name="Freeform: Shape 27" title="triangles">
              <a:extLst>
                <a:ext uri="{FF2B5EF4-FFF2-40B4-BE49-F238E27FC236}">
                  <a16:creationId xmlns:a16="http://schemas.microsoft.com/office/drawing/2014/main" id="{5C7D7734-820D-40CE-BBBA-6E6D9452D308}"/>
                </a:ext>
              </a:extLst>
            </p:cNvPr>
            <p:cNvSpPr/>
            <p:nvPr/>
          </p:nvSpPr>
          <p:spPr>
            <a:xfrm rot="1160487">
              <a:off x="10059320" y="2226127"/>
              <a:ext cx="316887" cy="233554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0 w 692798"/>
                <a:gd name="connsiteY2" fmla="*/ 0 h 510610"/>
                <a:gd name="connsiteX3" fmla="*/ 692798 w 692798"/>
                <a:gd name="connsiteY3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/>
            </a:p>
          </p:txBody>
        </p:sp>
        <p:sp>
          <p:nvSpPr>
            <p:cNvPr id="29" name="Freeform: Shape 28" title="triangles">
              <a:extLst>
                <a:ext uri="{FF2B5EF4-FFF2-40B4-BE49-F238E27FC236}">
                  <a16:creationId xmlns:a16="http://schemas.microsoft.com/office/drawing/2014/main" id="{5BCE508A-E107-4075-9976-73D3ED8272C2}"/>
                </a:ext>
              </a:extLst>
            </p:cNvPr>
            <p:cNvSpPr/>
            <p:nvPr/>
          </p:nvSpPr>
          <p:spPr>
            <a:xfrm rot="803026">
              <a:off x="11353765" y="2627540"/>
              <a:ext cx="162256" cy="119587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64876" y="168539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/>
            </a:p>
          </p:txBody>
        </p:sp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AF16E1-87DB-4920-A90B-23E1C72DDC7F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en-GB" smtClean="0"/>
              <a:pPr rtl="0"/>
              <a:t>21</a:t>
            </a:fld>
            <a:endParaRPr lang="en-GB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79CBE23-D8E9-EC5C-B707-8BF0DF662B86}"/>
              </a:ext>
            </a:extLst>
          </p:cNvPr>
          <p:cNvSpPr>
            <a:spLocks noGrp="1"/>
          </p:cNvSpPr>
          <p:nvPr>
            <p:ph idx="15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People from Norfolk are sometimes known as .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sz="2800" b="1" dirty="0">
                <a:solidFill>
                  <a:schemeClr val="accent2"/>
                </a:solidFill>
              </a:rPr>
              <a:t>A) Norfolk dumplings</a:t>
            </a:r>
          </a:p>
          <a:p>
            <a:pPr marL="0" indent="0">
              <a:buNone/>
            </a:pPr>
            <a:r>
              <a:rPr lang="en-GB" dirty="0"/>
              <a:t>B) Norfolk puddings</a:t>
            </a:r>
          </a:p>
          <a:p>
            <a:pPr marL="0" indent="0">
              <a:buNone/>
            </a:pPr>
            <a:r>
              <a:rPr lang="en-GB" dirty="0"/>
              <a:t>C) Norfolk meatballs </a:t>
            </a:r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EFCC36F-A252-025D-BC58-143BB4941E49}"/>
              </a:ext>
            </a:extLst>
          </p:cNvPr>
          <p:cNvSpPr/>
          <p:nvPr/>
        </p:nvSpPr>
        <p:spPr>
          <a:xfrm>
            <a:off x="84000" y="4063999"/>
            <a:ext cx="6009285" cy="2523191"/>
          </a:xfrm>
          <a:prstGeom prst="rect">
            <a:avLst/>
          </a:prstGeom>
          <a:solidFill>
            <a:srgbClr val="333333"/>
          </a:solidFill>
          <a:ln>
            <a:solidFill>
              <a:srgbClr val="3333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Placeholder 7" descr="Free Images : road, street, night, town, city, cityscape, downtown ...">
            <a:extLst>
              <a:ext uri="{FF2B5EF4-FFF2-40B4-BE49-F238E27FC236}">
                <a16:creationId xmlns:a16="http://schemas.microsoft.com/office/drawing/2014/main" id="{D854CCEE-7528-213A-6C44-078F9F61EE7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/>
          <a:srcRect t="7162" b="7162"/>
          <a:stretch/>
        </p:blipFill>
        <p:spPr>
          <a:xfrm>
            <a:off x="84000" y="86714"/>
            <a:ext cx="6009285" cy="3977285"/>
          </a:xfr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D5E9A36-508B-42F2-AD36-859E8ACAB023}"/>
              </a:ext>
            </a:extLst>
          </p:cNvPr>
          <p:cNvSpPr/>
          <p:nvPr/>
        </p:nvSpPr>
        <p:spPr>
          <a:xfrm>
            <a:off x="8323208" y="6155190"/>
            <a:ext cx="2945013" cy="57278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13852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Placeholder 17" descr="Summer Flowers Free Stock Photo - Public Domain Pictures">
            <a:extLst>
              <a:ext uri="{FF2B5EF4-FFF2-40B4-BE49-F238E27FC236}">
                <a16:creationId xmlns:a16="http://schemas.microsoft.com/office/drawing/2014/main" id="{7FD124DB-B5CB-AC64-04DF-3A1755AB5C0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/>
          <a:srcRect t="12924" b="12924"/>
          <a:stretch/>
        </p:blipFill>
        <p:spPr>
          <a:xfrm>
            <a:off x="86714" y="86714"/>
            <a:ext cx="12018572" cy="6684572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EBDC24D3-EEF0-4B69-A174-E4DFF788489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rtlCol="0"/>
          <a:lstStyle/>
          <a:p>
            <a:pPr rtl="0"/>
            <a:r>
              <a:rPr lang="en-GB"/>
              <a:t>Thank You</a:t>
            </a:r>
          </a:p>
        </p:txBody>
      </p:sp>
      <p:cxnSp>
        <p:nvCxnSpPr>
          <p:cNvPr id="5" name="Straight Connector 4" descr="Divider line">
            <a:extLst>
              <a:ext uri="{FF2B5EF4-FFF2-40B4-BE49-F238E27FC236}">
                <a16:creationId xmlns:a16="http://schemas.microsoft.com/office/drawing/2014/main" id="{FE07C9EC-5158-440C-995A-EAC50D3E05D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/>
        </p:nvCxnSpPr>
        <p:spPr>
          <a:xfrm>
            <a:off x="7777113" y="2412127"/>
            <a:ext cx="0" cy="110019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Graphic 12" descr="User" title="Icon - Presenter Name">
            <a:extLst>
              <a:ext uri="{FF2B5EF4-FFF2-40B4-BE49-F238E27FC236}">
                <a16:creationId xmlns:a16="http://schemas.microsoft.com/office/drawing/2014/main" id="{708AF784-88DE-4E89-A28B-BECD54FC11C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7284624" y="3886690"/>
            <a:ext cx="164463" cy="164463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50F9D0C-7F14-4B83-A0A3-5710128C815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rtlCol="0"/>
          <a:lstStyle/>
          <a:p>
            <a:pPr rtl="0"/>
            <a:r>
              <a:rPr lang="en-GB"/>
              <a:t>+44 1239 876 554</a:t>
            </a:r>
          </a:p>
        </p:txBody>
      </p:sp>
      <p:pic>
        <p:nvPicPr>
          <p:cNvPr id="15" name="Graphic 14" descr="Smart Phone" title="Icon - Presenter Phone Number">
            <a:extLst>
              <a:ext uri="{FF2B5EF4-FFF2-40B4-BE49-F238E27FC236}">
                <a16:creationId xmlns:a16="http://schemas.microsoft.com/office/drawing/2014/main" id="{E276E47B-4C08-4FEC-AAE8-3DCCBA7EE72D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7284624" y="4196776"/>
            <a:ext cx="164463" cy="164463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EF9E03C-A81E-4083-9F20-EF8FFAF5914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 rtlCol="0"/>
          <a:lstStyle/>
          <a:p>
            <a:pPr rtl="0"/>
            <a:r>
              <a:rPr lang="en-GB"/>
              <a:t>kalle@email.com</a:t>
            </a:r>
          </a:p>
        </p:txBody>
      </p:sp>
      <p:pic>
        <p:nvPicPr>
          <p:cNvPr id="14" name="Graphic 13" descr="Envelope" title="Icon Presenter Email">
            <a:extLst>
              <a:ext uri="{FF2B5EF4-FFF2-40B4-BE49-F238E27FC236}">
                <a16:creationId xmlns:a16="http://schemas.microsoft.com/office/drawing/2014/main" id="{4F2D4997-93AD-4A62-8488-4572923DB817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7284624" y="4530964"/>
            <a:ext cx="164463" cy="164463"/>
          </a:xfrm>
          <a:prstGeom prst="rect">
            <a:avLst/>
          </a:prstGeom>
        </p:spPr>
      </p:pic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88557579-7DEF-FF4C-AD37-0E81A6BB3B7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 rtlCol="0"/>
          <a:lstStyle/>
          <a:p>
            <a:pPr rtl="0"/>
            <a:r>
              <a:rPr lang="en-GB">
                <a:hlinkClick r:id="rId10"/>
              </a:rPr>
              <a:t>www.fabrikam.com</a:t>
            </a:r>
            <a:r>
              <a:rPr lang="en-GB"/>
              <a:t> </a:t>
            </a:r>
          </a:p>
        </p:txBody>
      </p:sp>
      <p:pic>
        <p:nvPicPr>
          <p:cNvPr id="30" name="Graphic 29" descr="World">
            <a:extLst>
              <a:ext uri="{FF2B5EF4-FFF2-40B4-BE49-F238E27FC236}">
                <a16:creationId xmlns:a16="http://schemas.microsoft.com/office/drawing/2014/main" id="{07973E30-0C12-8442-90B5-47D1C45545A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7278999" y="4843614"/>
            <a:ext cx="170088" cy="170088"/>
          </a:xfrm>
          <a:prstGeom prst="rect">
            <a:avLst/>
          </a:prstGeom>
        </p:spPr>
      </p:pic>
      <p:sp>
        <p:nvSpPr>
          <p:cNvPr id="8" name="Subtitle 7">
            <a:extLst>
              <a:ext uri="{FF2B5EF4-FFF2-40B4-BE49-F238E27FC236}">
                <a16:creationId xmlns:a16="http://schemas.microsoft.com/office/drawing/2014/main" id="{B1602731-08F0-4016-1AD6-C7F4370053D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smtClean="0"/>
              <a:t>Isabella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14296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Group 45" title="group of triangles">
            <a:extLst>
              <a:ext uri="{FF2B5EF4-FFF2-40B4-BE49-F238E27FC236}">
                <a16:creationId xmlns:a16="http://schemas.microsoft.com/office/drawing/2014/main" id="{62DF6AE8-6133-4C1E-91DD-755705ACF0F1}"/>
              </a:ext>
            </a:extLst>
          </p:cNvPr>
          <p:cNvGrpSpPr/>
          <p:nvPr/>
        </p:nvGrpSpPr>
        <p:grpSpPr>
          <a:xfrm>
            <a:off x="9862160" y="831132"/>
            <a:ext cx="1850209" cy="1915995"/>
            <a:chOff x="9862160" y="831132"/>
            <a:chExt cx="1850209" cy="1915995"/>
          </a:xfrm>
        </p:grpSpPr>
        <p:sp>
          <p:nvSpPr>
            <p:cNvPr id="16" name="Freeform: Shape 15" title="triangles">
              <a:extLst>
                <a:ext uri="{FF2B5EF4-FFF2-40B4-BE49-F238E27FC236}">
                  <a16:creationId xmlns:a16="http://schemas.microsoft.com/office/drawing/2014/main" id="{156942E6-31A5-42F5-A00C-A90D409A08BC}"/>
                </a:ext>
              </a:extLst>
            </p:cNvPr>
            <p:cNvSpPr/>
            <p:nvPr/>
          </p:nvSpPr>
          <p:spPr>
            <a:xfrm rot="19260823">
              <a:off x="9984083" y="1150976"/>
              <a:ext cx="467362" cy="344458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0 w 692798"/>
                <a:gd name="connsiteY2" fmla="*/ 0 h 510610"/>
                <a:gd name="connsiteX3" fmla="*/ 692798 w 692798"/>
                <a:gd name="connsiteY3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/>
            </a:p>
          </p:txBody>
        </p:sp>
        <p:sp>
          <p:nvSpPr>
            <p:cNvPr id="17" name="Freeform: Shape 16" title="triangles">
              <a:extLst>
                <a:ext uri="{FF2B5EF4-FFF2-40B4-BE49-F238E27FC236}">
                  <a16:creationId xmlns:a16="http://schemas.microsoft.com/office/drawing/2014/main" id="{055D27E0-4C92-4640-A2B8-86540741DCE6}"/>
                </a:ext>
              </a:extLst>
            </p:cNvPr>
            <p:cNvSpPr/>
            <p:nvPr/>
          </p:nvSpPr>
          <p:spPr>
            <a:xfrm rot="20377627">
              <a:off x="10445799" y="1461330"/>
              <a:ext cx="316887" cy="233554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0 w 692798"/>
                <a:gd name="connsiteY2" fmla="*/ 0 h 510610"/>
                <a:gd name="connsiteX3" fmla="*/ 692798 w 692798"/>
                <a:gd name="connsiteY3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/>
            </a:p>
          </p:txBody>
        </p:sp>
        <p:sp>
          <p:nvSpPr>
            <p:cNvPr id="18" name="Freeform: Shape 17" title="triangles">
              <a:extLst>
                <a:ext uri="{FF2B5EF4-FFF2-40B4-BE49-F238E27FC236}">
                  <a16:creationId xmlns:a16="http://schemas.microsoft.com/office/drawing/2014/main" id="{E760DC62-191E-4D60-AAAC-37DDF411BF9D}"/>
                </a:ext>
              </a:extLst>
            </p:cNvPr>
            <p:cNvSpPr/>
            <p:nvPr/>
          </p:nvSpPr>
          <p:spPr>
            <a:xfrm rot="19260823">
              <a:off x="10485025" y="1232684"/>
              <a:ext cx="250689" cy="184764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0 w 692798"/>
                <a:gd name="connsiteY2" fmla="*/ 0 h 510610"/>
                <a:gd name="connsiteX3" fmla="*/ 692798 w 692798"/>
                <a:gd name="connsiteY3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/>
            </a:p>
          </p:txBody>
        </p:sp>
        <p:sp>
          <p:nvSpPr>
            <p:cNvPr id="19" name="Freeform: Shape 18" title="triangles">
              <a:extLst>
                <a:ext uri="{FF2B5EF4-FFF2-40B4-BE49-F238E27FC236}">
                  <a16:creationId xmlns:a16="http://schemas.microsoft.com/office/drawing/2014/main" id="{B21F5D55-03CC-4A29-B8D0-2B1C7DE7C79D}"/>
                </a:ext>
              </a:extLst>
            </p:cNvPr>
            <p:cNvSpPr/>
            <p:nvPr/>
          </p:nvSpPr>
          <p:spPr>
            <a:xfrm rot="19810388">
              <a:off x="10832584" y="1393714"/>
              <a:ext cx="216995" cy="159931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0 w 692798"/>
                <a:gd name="connsiteY2" fmla="*/ 0 h 510610"/>
                <a:gd name="connsiteX3" fmla="*/ 692798 w 692798"/>
                <a:gd name="connsiteY3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/>
            </a:p>
          </p:txBody>
        </p:sp>
        <p:sp>
          <p:nvSpPr>
            <p:cNvPr id="20" name="Freeform: Shape 19" title="triangles">
              <a:extLst>
                <a:ext uri="{FF2B5EF4-FFF2-40B4-BE49-F238E27FC236}">
                  <a16:creationId xmlns:a16="http://schemas.microsoft.com/office/drawing/2014/main" id="{6A692EA0-8FB5-4D6A-B1B1-20463392DEDE}"/>
                </a:ext>
              </a:extLst>
            </p:cNvPr>
            <p:cNvSpPr/>
            <p:nvPr/>
          </p:nvSpPr>
          <p:spPr>
            <a:xfrm rot="18277851">
              <a:off x="10920185" y="994164"/>
              <a:ext cx="216995" cy="159931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64876" y="168539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/>
            </a:p>
          </p:txBody>
        </p:sp>
        <p:sp>
          <p:nvSpPr>
            <p:cNvPr id="21" name="Freeform: Shape 20" title="triangles">
              <a:extLst>
                <a:ext uri="{FF2B5EF4-FFF2-40B4-BE49-F238E27FC236}">
                  <a16:creationId xmlns:a16="http://schemas.microsoft.com/office/drawing/2014/main" id="{46FB2BA9-5E08-4A8F-BC47-8EFA61E4E6CE}"/>
                </a:ext>
              </a:extLst>
            </p:cNvPr>
            <p:cNvSpPr/>
            <p:nvPr/>
          </p:nvSpPr>
          <p:spPr>
            <a:xfrm rot="20761418">
              <a:off x="11313110" y="1642801"/>
              <a:ext cx="162256" cy="119587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64876" y="168539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/>
            </a:p>
          </p:txBody>
        </p:sp>
        <p:sp>
          <p:nvSpPr>
            <p:cNvPr id="22" name="Freeform: Shape 21" title="triangles">
              <a:extLst>
                <a:ext uri="{FF2B5EF4-FFF2-40B4-BE49-F238E27FC236}">
                  <a16:creationId xmlns:a16="http://schemas.microsoft.com/office/drawing/2014/main" id="{5B0A2587-D640-4AEE-9456-860CD02427C8}"/>
                </a:ext>
              </a:extLst>
            </p:cNvPr>
            <p:cNvSpPr/>
            <p:nvPr/>
          </p:nvSpPr>
          <p:spPr>
            <a:xfrm rot="17315293">
              <a:off x="11523906" y="859664"/>
              <a:ext cx="216995" cy="159931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64876" y="168539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/>
            </a:p>
          </p:txBody>
        </p:sp>
        <p:sp>
          <p:nvSpPr>
            <p:cNvPr id="23" name="Freeform: Shape 22" title="triangles">
              <a:extLst>
                <a:ext uri="{FF2B5EF4-FFF2-40B4-BE49-F238E27FC236}">
                  <a16:creationId xmlns:a16="http://schemas.microsoft.com/office/drawing/2014/main" id="{373F2649-8DA3-441F-9BDD-77A942FA3DBE}"/>
                </a:ext>
              </a:extLst>
            </p:cNvPr>
            <p:cNvSpPr/>
            <p:nvPr/>
          </p:nvSpPr>
          <p:spPr>
            <a:xfrm rot="20082236">
              <a:off x="11215766" y="1243239"/>
              <a:ext cx="216995" cy="159931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0 w 692798"/>
                <a:gd name="connsiteY2" fmla="*/ 0 h 510610"/>
                <a:gd name="connsiteX3" fmla="*/ 692798 w 692798"/>
                <a:gd name="connsiteY3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/>
            </a:p>
          </p:txBody>
        </p:sp>
        <p:sp>
          <p:nvSpPr>
            <p:cNvPr id="24" name="Freeform: Shape 23" title="triangles">
              <a:extLst>
                <a:ext uri="{FF2B5EF4-FFF2-40B4-BE49-F238E27FC236}">
                  <a16:creationId xmlns:a16="http://schemas.microsoft.com/office/drawing/2014/main" id="{95933F98-3B9B-4270-9281-570AD41C3F19}"/>
                </a:ext>
              </a:extLst>
            </p:cNvPr>
            <p:cNvSpPr/>
            <p:nvPr/>
          </p:nvSpPr>
          <p:spPr>
            <a:xfrm rot="19879732">
              <a:off x="11436537" y="1436545"/>
              <a:ext cx="216995" cy="159931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64876" y="168539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/>
            </a:p>
          </p:txBody>
        </p:sp>
        <p:sp>
          <p:nvSpPr>
            <p:cNvPr id="25" name="Freeform: Shape 24" title="triangles">
              <a:extLst>
                <a:ext uri="{FF2B5EF4-FFF2-40B4-BE49-F238E27FC236}">
                  <a16:creationId xmlns:a16="http://schemas.microsoft.com/office/drawing/2014/main" id="{3DAB5C84-F2AD-47FD-ABEC-6D6626D2B7FF}"/>
                </a:ext>
              </a:extLst>
            </p:cNvPr>
            <p:cNvSpPr/>
            <p:nvPr/>
          </p:nvSpPr>
          <p:spPr>
            <a:xfrm rot="328041">
              <a:off x="9862160" y="1513660"/>
              <a:ext cx="579699" cy="606799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0 w 692798"/>
                <a:gd name="connsiteY2" fmla="*/ 0 h 510610"/>
                <a:gd name="connsiteX3" fmla="*/ 692798 w 692798"/>
                <a:gd name="connsiteY3" fmla="*/ 224339 h 510610"/>
                <a:gd name="connsiteX0" fmla="*/ 487806 w 487806"/>
                <a:gd name="connsiteY0" fmla="*/ 171848 h 510610"/>
                <a:gd name="connsiteX1" fmla="*/ 308036 w 487806"/>
                <a:gd name="connsiteY1" fmla="*/ 510610 h 510610"/>
                <a:gd name="connsiteX2" fmla="*/ 0 w 487806"/>
                <a:gd name="connsiteY2" fmla="*/ 0 h 510610"/>
                <a:gd name="connsiteX3" fmla="*/ 487806 w 487806"/>
                <a:gd name="connsiteY3" fmla="*/ 171848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87806" h="510610">
                  <a:moveTo>
                    <a:pt x="487806" y="171848"/>
                  </a:moveTo>
                  <a:lnTo>
                    <a:pt x="308036" y="510610"/>
                  </a:lnTo>
                  <a:lnTo>
                    <a:pt x="0" y="0"/>
                  </a:lnTo>
                  <a:lnTo>
                    <a:pt x="487806" y="171848"/>
                  </a:lnTo>
                  <a:close/>
                </a:path>
              </a:pathLst>
            </a:cu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/>
            </a:p>
          </p:txBody>
        </p:sp>
        <p:sp>
          <p:nvSpPr>
            <p:cNvPr id="26" name="Freeform: Shape 25" title="triangles">
              <a:extLst>
                <a:ext uri="{FF2B5EF4-FFF2-40B4-BE49-F238E27FC236}">
                  <a16:creationId xmlns:a16="http://schemas.microsoft.com/office/drawing/2014/main" id="{A4E2ACF8-4066-4DB9-B5D5-E8AA3B152710}"/>
                </a:ext>
              </a:extLst>
            </p:cNvPr>
            <p:cNvSpPr/>
            <p:nvPr/>
          </p:nvSpPr>
          <p:spPr>
            <a:xfrm>
              <a:off x="10639428" y="1814668"/>
              <a:ext cx="316887" cy="233554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0 w 692798"/>
                <a:gd name="connsiteY2" fmla="*/ 0 h 510610"/>
                <a:gd name="connsiteX3" fmla="*/ 692798 w 692798"/>
                <a:gd name="connsiteY3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/>
            </a:p>
          </p:txBody>
        </p:sp>
        <p:sp>
          <p:nvSpPr>
            <p:cNvPr id="27" name="Freeform: Shape 26" title="triangles">
              <a:extLst>
                <a:ext uri="{FF2B5EF4-FFF2-40B4-BE49-F238E27FC236}">
                  <a16:creationId xmlns:a16="http://schemas.microsoft.com/office/drawing/2014/main" id="{74FCCA2A-37FF-4031-AF2F-A894DBE6EE0E}"/>
                </a:ext>
              </a:extLst>
            </p:cNvPr>
            <p:cNvSpPr/>
            <p:nvPr/>
          </p:nvSpPr>
          <p:spPr>
            <a:xfrm rot="20761418">
              <a:off x="11280262" y="2096947"/>
              <a:ext cx="162256" cy="119587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64876" y="168539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/>
            </a:p>
          </p:txBody>
        </p:sp>
        <p:sp>
          <p:nvSpPr>
            <p:cNvPr id="28" name="Freeform: Shape 27" title="triangles">
              <a:extLst>
                <a:ext uri="{FF2B5EF4-FFF2-40B4-BE49-F238E27FC236}">
                  <a16:creationId xmlns:a16="http://schemas.microsoft.com/office/drawing/2014/main" id="{5C7D7734-820D-40CE-BBBA-6E6D9452D308}"/>
                </a:ext>
              </a:extLst>
            </p:cNvPr>
            <p:cNvSpPr/>
            <p:nvPr/>
          </p:nvSpPr>
          <p:spPr>
            <a:xfrm rot="1160487">
              <a:off x="10059320" y="2226127"/>
              <a:ext cx="316887" cy="233554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0 w 692798"/>
                <a:gd name="connsiteY2" fmla="*/ 0 h 510610"/>
                <a:gd name="connsiteX3" fmla="*/ 692798 w 692798"/>
                <a:gd name="connsiteY3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/>
            </a:p>
          </p:txBody>
        </p:sp>
        <p:sp>
          <p:nvSpPr>
            <p:cNvPr id="29" name="Freeform: Shape 28" title="triangles">
              <a:extLst>
                <a:ext uri="{FF2B5EF4-FFF2-40B4-BE49-F238E27FC236}">
                  <a16:creationId xmlns:a16="http://schemas.microsoft.com/office/drawing/2014/main" id="{5BCE508A-E107-4075-9976-73D3ED8272C2}"/>
                </a:ext>
              </a:extLst>
            </p:cNvPr>
            <p:cNvSpPr/>
            <p:nvPr/>
          </p:nvSpPr>
          <p:spPr>
            <a:xfrm rot="803026">
              <a:off x="11353765" y="2627540"/>
              <a:ext cx="162256" cy="119587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64876" y="168539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/>
            </a:p>
          </p:txBody>
        </p:sp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AF16E1-87DB-4920-A90B-23E1C72DDC7F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en-GB" smtClean="0"/>
              <a:pPr rtl="0"/>
              <a:t>3</a:t>
            </a:fld>
            <a:endParaRPr lang="en-GB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79CBE23-D8E9-EC5C-B707-8BF0DF662B86}"/>
              </a:ext>
            </a:extLst>
          </p:cNvPr>
          <p:cNvSpPr>
            <a:spLocks noGrp="1"/>
          </p:cNvSpPr>
          <p:nvPr>
            <p:ph idx="15"/>
          </p:nvPr>
        </p:nvSpPr>
        <p:spPr/>
        <p:txBody>
          <a:bodyPr/>
          <a:lstStyle/>
          <a:p>
            <a:r>
              <a:rPr lang="en-GB" dirty="0"/>
              <a:t>How many medieval churches are there in Norfolk?</a:t>
            </a:r>
          </a:p>
          <a:p>
            <a:endParaRPr lang="en-GB" dirty="0"/>
          </a:p>
          <a:p>
            <a:r>
              <a:rPr lang="en-GB" dirty="0"/>
              <a:t>A) 100</a:t>
            </a:r>
          </a:p>
          <a:p>
            <a:r>
              <a:rPr lang="en-GB" dirty="0"/>
              <a:t>B) 400</a:t>
            </a:r>
          </a:p>
          <a:p>
            <a:r>
              <a:rPr lang="en-GB" sz="2800" b="1" dirty="0">
                <a:solidFill>
                  <a:schemeClr val="accent2"/>
                </a:solidFill>
              </a:rPr>
              <a:t>C) over 650</a:t>
            </a:r>
            <a:endParaRPr lang="en-US" sz="2800" b="1" dirty="0">
              <a:solidFill>
                <a:schemeClr val="accent2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D47DD86-4273-0420-2EF9-4C823F193064}"/>
              </a:ext>
            </a:extLst>
          </p:cNvPr>
          <p:cNvSpPr/>
          <p:nvPr/>
        </p:nvSpPr>
        <p:spPr>
          <a:xfrm>
            <a:off x="84000" y="4063999"/>
            <a:ext cx="6009285" cy="2523191"/>
          </a:xfrm>
          <a:prstGeom prst="rect">
            <a:avLst/>
          </a:prstGeom>
          <a:solidFill>
            <a:srgbClr val="333333"/>
          </a:solidFill>
          <a:ln>
            <a:solidFill>
              <a:srgbClr val="3333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Church Building Free Stock Photo - Public Domain Pictures">
            <a:extLst>
              <a:ext uri="{FF2B5EF4-FFF2-40B4-BE49-F238E27FC236}">
                <a16:creationId xmlns:a16="http://schemas.microsoft.com/office/drawing/2014/main" id="{7D7ED448-2850-E9CA-66EF-8058D707A2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000" y="97502"/>
            <a:ext cx="6009286" cy="4680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8AB6077-B723-2FD6-574B-5131F3B9614A}"/>
              </a:ext>
            </a:extLst>
          </p:cNvPr>
          <p:cNvSpPr/>
          <p:nvPr/>
        </p:nvSpPr>
        <p:spPr>
          <a:xfrm>
            <a:off x="8323208" y="6155190"/>
            <a:ext cx="2945013" cy="57278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3030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AB8A96-4ECB-445D-90F1-4C7E558D2A8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en-GB" smtClean="0"/>
              <a:pPr rtl="0"/>
              <a:t>4</a:t>
            </a:fld>
            <a:endParaRPr lang="en-GB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FC05288-39A5-F74A-E0EB-08C1C912E3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When was the Norman fortress Castle Rising built?</a:t>
            </a:r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B27AC436-CE40-B9B9-0A88-8261BD1132B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A) 1140</a:t>
            </a:r>
          </a:p>
          <a:p>
            <a:r>
              <a:rPr lang="en-GB" dirty="0"/>
              <a:t>B) 1240</a:t>
            </a:r>
          </a:p>
          <a:p>
            <a:r>
              <a:rPr lang="en-GB" dirty="0"/>
              <a:t>C) 1340</a:t>
            </a:r>
            <a:endParaRPr lang="en-US" dirty="0"/>
          </a:p>
        </p:txBody>
      </p:sp>
      <p:pic>
        <p:nvPicPr>
          <p:cNvPr id="7" name="Picture Placeholder 6" descr="Norwich Castle © Steve Daniels :: Geograph Britain and Ireland">
            <a:extLst>
              <a:ext uri="{FF2B5EF4-FFF2-40B4-BE49-F238E27FC236}">
                <a16:creationId xmlns:a16="http://schemas.microsoft.com/office/drawing/2014/main" id="{0325F99D-9693-A93A-4AD5-6E259E174C2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/>
          <a:srcRect l="2267" r="2267"/>
          <a:stretch/>
        </p:blipFill>
        <p:spPr/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1EBF084-16F0-74E9-1EE3-5CB509F22D60}"/>
              </a:ext>
            </a:extLst>
          </p:cNvPr>
          <p:cNvSpPr/>
          <p:nvPr/>
        </p:nvSpPr>
        <p:spPr>
          <a:xfrm>
            <a:off x="8323208" y="6155190"/>
            <a:ext cx="2945013" cy="57278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3781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AB8A96-4ECB-445D-90F1-4C7E558D2A8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en-GB" smtClean="0"/>
              <a:pPr rtl="0"/>
              <a:t>5</a:t>
            </a:fld>
            <a:endParaRPr lang="en-GB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FC05288-39A5-F74A-E0EB-08C1C912E3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When was the Norman fortress Castle Rising built?</a:t>
            </a:r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B27AC436-CE40-B9B9-0A88-8261BD1132B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2800" dirty="0">
                <a:solidFill>
                  <a:schemeClr val="accent2"/>
                </a:solidFill>
              </a:rPr>
              <a:t>A) 1140</a:t>
            </a:r>
          </a:p>
          <a:p>
            <a:r>
              <a:rPr lang="en-GB" dirty="0"/>
              <a:t>B) 1240</a:t>
            </a:r>
          </a:p>
          <a:p>
            <a:r>
              <a:rPr lang="en-GB" dirty="0"/>
              <a:t>C) 1340</a:t>
            </a:r>
            <a:endParaRPr lang="en-US" dirty="0"/>
          </a:p>
        </p:txBody>
      </p:sp>
      <p:pic>
        <p:nvPicPr>
          <p:cNvPr id="7" name="Picture Placeholder 6" descr="Norwich Castle © Steve Daniels :: Geograph Britain and Ireland">
            <a:extLst>
              <a:ext uri="{FF2B5EF4-FFF2-40B4-BE49-F238E27FC236}">
                <a16:creationId xmlns:a16="http://schemas.microsoft.com/office/drawing/2014/main" id="{0325F99D-9693-A93A-4AD5-6E259E174C2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/>
          <a:srcRect l="2267" r="2267"/>
          <a:stretch/>
        </p:blipFill>
        <p:spPr/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87B6CFF-B595-F9ED-2AE4-CD8B14587F15}"/>
              </a:ext>
            </a:extLst>
          </p:cNvPr>
          <p:cNvSpPr/>
          <p:nvPr/>
        </p:nvSpPr>
        <p:spPr>
          <a:xfrm>
            <a:off x="8323208" y="6155190"/>
            <a:ext cx="2945013" cy="57278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14507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Group 45" title="group of triangles">
            <a:extLst>
              <a:ext uri="{FF2B5EF4-FFF2-40B4-BE49-F238E27FC236}">
                <a16:creationId xmlns:a16="http://schemas.microsoft.com/office/drawing/2014/main" id="{62DF6AE8-6133-4C1E-91DD-755705ACF0F1}"/>
              </a:ext>
            </a:extLst>
          </p:cNvPr>
          <p:cNvGrpSpPr/>
          <p:nvPr/>
        </p:nvGrpSpPr>
        <p:grpSpPr>
          <a:xfrm>
            <a:off x="9862160" y="831132"/>
            <a:ext cx="1850209" cy="1915995"/>
            <a:chOff x="9862160" y="831132"/>
            <a:chExt cx="1850209" cy="1915995"/>
          </a:xfrm>
        </p:grpSpPr>
        <p:sp>
          <p:nvSpPr>
            <p:cNvPr id="16" name="Freeform: Shape 15" title="triangles">
              <a:extLst>
                <a:ext uri="{FF2B5EF4-FFF2-40B4-BE49-F238E27FC236}">
                  <a16:creationId xmlns:a16="http://schemas.microsoft.com/office/drawing/2014/main" id="{156942E6-31A5-42F5-A00C-A90D409A08BC}"/>
                </a:ext>
              </a:extLst>
            </p:cNvPr>
            <p:cNvSpPr/>
            <p:nvPr/>
          </p:nvSpPr>
          <p:spPr>
            <a:xfrm rot="19260823">
              <a:off x="9984083" y="1150976"/>
              <a:ext cx="467362" cy="344458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0 w 692798"/>
                <a:gd name="connsiteY2" fmla="*/ 0 h 510610"/>
                <a:gd name="connsiteX3" fmla="*/ 692798 w 692798"/>
                <a:gd name="connsiteY3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/>
            </a:p>
          </p:txBody>
        </p:sp>
        <p:sp>
          <p:nvSpPr>
            <p:cNvPr id="17" name="Freeform: Shape 16" title="triangles">
              <a:extLst>
                <a:ext uri="{FF2B5EF4-FFF2-40B4-BE49-F238E27FC236}">
                  <a16:creationId xmlns:a16="http://schemas.microsoft.com/office/drawing/2014/main" id="{055D27E0-4C92-4640-A2B8-86540741DCE6}"/>
                </a:ext>
              </a:extLst>
            </p:cNvPr>
            <p:cNvSpPr/>
            <p:nvPr/>
          </p:nvSpPr>
          <p:spPr>
            <a:xfrm rot="20377627">
              <a:off x="10445799" y="1461330"/>
              <a:ext cx="316887" cy="233554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0 w 692798"/>
                <a:gd name="connsiteY2" fmla="*/ 0 h 510610"/>
                <a:gd name="connsiteX3" fmla="*/ 692798 w 692798"/>
                <a:gd name="connsiteY3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/>
            </a:p>
          </p:txBody>
        </p:sp>
        <p:sp>
          <p:nvSpPr>
            <p:cNvPr id="18" name="Freeform: Shape 17" title="triangles">
              <a:extLst>
                <a:ext uri="{FF2B5EF4-FFF2-40B4-BE49-F238E27FC236}">
                  <a16:creationId xmlns:a16="http://schemas.microsoft.com/office/drawing/2014/main" id="{E760DC62-191E-4D60-AAAC-37DDF411BF9D}"/>
                </a:ext>
              </a:extLst>
            </p:cNvPr>
            <p:cNvSpPr/>
            <p:nvPr/>
          </p:nvSpPr>
          <p:spPr>
            <a:xfrm rot="19260823">
              <a:off x="10485025" y="1232684"/>
              <a:ext cx="250689" cy="184764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0 w 692798"/>
                <a:gd name="connsiteY2" fmla="*/ 0 h 510610"/>
                <a:gd name="connsiteX3" fmla="*/ 692798 w 692798"/>
                <a:gd name="connsiteY3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/>
            </a:p>
          </p:txBody>
        </p:sp>
        <p:sp>
          <p:nvSpPr>
            <p:cNvPr id="19" name="Freeform: Shape 18" title="triangles">
              <a:extLst>
                <a:ext uri="{FF2B5EF4-FFF2-40B4-BE49-F238E27FC236}">
                  <a16:creationId xmlns:a16="http://schemas.microsoft.com/office/drawing/2014/main" id="{B21F5D55-03CC-4A29-B8D0-2B1C7DE7C79D}"/>
                </a:ext>
              </a:extLst>
            </p:cNvPr>
            <p:cNvSpPr/>
            <p:nvPr/>
          </p:nvSpPr>
          <p:spPr>
            <a:xfrm rot="19810388">
              <a:off x="10832584" y="1393714"/>
              <a:ext cx="216995" cy="159931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0 w 692798"/>
                <a:gd name="connsiteY2" fmla="*/ 0 h 510610"/>
                <a:gd name="connsiteX3" fmla="*/ 692798 w 692798"/>
                <a:gd name="connsiteY3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/>
            </a:p>
          </p:txBody>
        </p:sp>
        <p:sp>
          <p:nvSpPr>
            <p:cNvPr id="20" name="Freeform: Shape 19" title="triangles">
              <a:extLst>
                <a:ext uri="{FF2B5EF4-FFF2-40B4-BE49-F238E27FC236}">
                  <a16:creationId xmlns:a16="http://schemas.microsoft.com/office/drawing/2014/main" id="{6A692EA0-8FB5-4D6A-B1B1-20463392DEDE}"/>
                </a:ext>
              </a:extLst>
            </p:cNvPr>
            <p:cNvSpPr/>
            <p:nvPr/>
          </p:nvSpPr>
          <p:spPr>
            <a:xfrm rot="18277851">
              <a:off x="10920185" y="994164"/>
              <a:ext cx="216995" cy="159931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64876" y="168539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/>
            </a:p>
          </p:txBody>
        </p:sp>
        <p:sp>
          <p:nvSpPr>
            <p:cNvPr id="21" name="Freeform: Shape 20" title="triangles">
              <a:extLst>
                <a:ext uri="{FF2B5EF4-FFF2-40B4-BE49-F238E27FC236}">
                  <a16:creationId xmlns:a16="http://schemas.microsoft.com/office/drawing/2014/main" id="{46FB2BA9-5E08-4A8F-BC47-8EFA61E4E6CE}"/>
                </a:ext>
              </a:extLst>
            </p:cNvPr>
            <p:cNvSpPr/>
            <p:nvPr/>
          </p:nvSpPr>
          <p:spPr>
            <a:xfrm rot="20761418">
              <a:off x="11313110" y="1642801"/>
              <a:ext cx="162256" cy="119587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64876" y="168539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/>
            </a:p>
          </p:txBody>
        </p:sp>
        <p:sp>
          <p:nvSpPr>
            <p:cNvPr id="22" name="Freeform: Shape 21" title="triangles">
              <a:extLst>
                <a:ext uri="{FF2B5EF4-FFF2-40B4-BE49-F238E27FC236}">
                  <a16:creationId xmlns:a16="http://schemas.microsoft.com/office/drawing/2014/main" id="{5B0A2587-D640-4AEE-9456-860CD02427C8}"/>
                </a:ext>
              </a:extLst>
            </p:cNvPr>
            <p:cNvSpPr/>
            <p:nvPr/>
          </p:nvSpPr>
          <p:spPr>
            <a:xfrm rot="17315293">
              <a:off x="11523906" y="859664"/>
              <a:ext cx="216995" cy="159931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64876" y="168539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/>
            </a:p>
          </p:txBody>
        </p:sp>
        <p:sp>
          <p:nvSpPr>
            <p:cNvPr id="23" name="Freeform: Shape 22" title="triangles">
              <a:extLst>
                <a:ext uri="{FF2B5EF4-FFF2-40B4-BE49-F238E27FC236}">
                  <a16:creationId xmlns:a16="http://schemas.microsoft.com/office/drawing/2014/main" id="{373F2649-8DA3-441F-9BDD-77A942FA3DBE}"/>
                </a:ext>
              </a:extLst>
            </p:cNvPr>
            <p:cNvSpPr/>
            <p:nvPr/>
          </p:nvSpPr>
          <p:spPr>
            <a:xfrm rot="20082236">
              <a:off x="11215766" y="1243239"/>
              <a:ext cx="216995" cy="159931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0 w 692798"/>
                <a:gd name="connsiteY2" fmla="*/ 0 h 510610"/>
                <a:gd name="connsiteX3" fmla="*/ 692798 w 692798"/>
                <a:gd name="connsiteY3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/>
            </a:p>
          </p:txBody>
        </p:sp>
        <p:sp>
          <p:nvSpPr>
            <p:cNvPr id="24" name="Freeform: Shape 23" title="triangles">
              <a:extLst>
                <a:ext uri="{FF2B5EF4-FFF2-40B4-BE49-F238E27FC236}">
                  <a16:creationId xmlns:a16="http://schemas.microsoft.com/office/drawing/2014/main" id="{95933F98-3B9B-4270-9281-570AD41C3F19}"/>
                </a:ext>
              </a:extLst>
            </p:cNvPr>
            <p:cNvSpPr/>
            <p:nvPr/>
          </p:nvSpPr>
          <p:spPr>
            <a:xfrm rot="19879732">
              <a:off x="11436537" y="1436545"/>
              <a:ext cx="216995" cy="159931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64876" y="168539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/>
            </a:p>
          </p:txBody>
        </p:sp>
        <p:sp>
          <p:nvSpPr>
            <p:cNvPr id="25" name="Freeform: Shape 24" title="triangles">
              <a:extLst>
                <a:ext uri="{FF2B5EF4-FFF2-40B4-BE49-F238E27FC236}">
                  <a16:creationId xmlns:a16="http://schemas.microsoft.com/office/drawing/2014/main" id="{3DAB5C84-F2AD-47FD-ABEC-6D6626D2B7FF}"/>
                </a:ext>
              </a:extLst>
            </p:cNvPr>
            <p:cNvSpPr/>
            <p:nvPr/>
          </p:nvSpPr>
          <p:spPr>
            <a:xfrm rot="328041">
              <a:off x="9862160" y="1513660"/>
              <a:ext cx="579699" cy="606799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0 w 692798"/>
                <a:gd name="connsiteY2" fmla="*/ 0 h 510610"/>
                <a:gd name="connsiteX3" fmla="*/ 692798 w 692798"/>
                <a:gd name="connsiteY3" fmla="*/ 224339 h 510610"/>
                <a:gd name="connsiteX0" fmla="*/ 487806 w 487806"/>
                <a:gd name="connsiteY0" fmla="*/ 171848 h 510610"/>
                <a:gd name="connsiteX1" fmla="*/ 308036 w 487806"/>
                <a:gd name="connsiteY1" fmla="*/ 510610 h 510610"/>
                <a:gd name="connsiteX2" fmla="*/ 0 w 487806"/>
                <a:gd name="connsiteY2" fmla="*/ 0 h 510610"/>
                <a:gd name="connsiteX3" fmla="*/ 487806 w 487806"/>
                <a:gd name="connsiteY3" fmla="*/ 171848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87806" h="510610">
                  <a:moveTo>
                    <a:pt x="487806" y="171848"/>
                  </a:moveTo>
                  <a:lnTo>
                    <a:pt x="308036" y="510610"/>
                  </a:lnTo>
                  <a:lnTo>
                    <a:pt x="0" y="0"/>
                  </a:lnTo>
                  <a:lnTo>
                    <a:pt x="487806" y="171848"/>
                  </a:lnTo>
                  <a:close/>
                </a:path>
              </a:pathLst>
            </a:cu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/>
            </a:p>
          </p:txBody>
        </p:sp>
        <p:sp>
          <p:nvSpPr>
            <p:cNvPr id="26" name="Freeform: Shape 25" title="triangles">
              <a:extLst>
                <a:ext uri="{FF2B5EF4-FFF2-40B4-BE49-F238E27FC236}">
                  <a16:creationId xmlns:a16="http://schemas.microsoft.com/office/drawing/2014/main" id="{A4E2ACF8-4066-4DB9-B5D5-E8AA3B152710}"/>
                </a:ext>
              </a:extLst>
            </p:cNvPr>
            <p:cNvSpPr/>
            <p:nvPr/>
          </p:nvSpPr>
          <p:spPr>
            <a:xfrm>
              <a:off x="10639428" y="1814668"/>
              <a:ext cx="316887" cy="233554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0 w 692798"/>
                <a:gd name="connsiteY2" fmla="*/ 0 h 510610"/>
                <a:gd name="connsiteX3" fmla="*/ 692798 w 692798"/>
                <a:gd name="connsiteY3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/>
            </a:p>
          </p:txBody>
        </p:sp>
        <p:sp>
          <p:nvSpPr>
            <p:cNvPr id="27" name="Freeform: Shape 26" title="triangles">
              <a:extLst>
                <a:ext uri="{FF2B5EF4-FFF2-40B4-BE49-F238E27FC236}">
                  <a16:creationId xmlns:a16="http://schemas.microsoft.com/office/drawing/2014/main" id="{74FCCA2A-37FF-4031-AF2F-A894DBE6EE0E}"/>
                </a:ext>
              </a:extLst>
            </p:cNvPr>
            <p:cNvSpPr/>
            <p:nvPr/>
          </p:nvSpPr>
          <p:spPr>
            <a:xfrm rot="20761418">
              <a:off x="11280262" y="2096947"/>
              <a:ext cx="162256" cy="119587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64876" y="168539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/>
            </a:p>
          </p:txBody>
        </p:sp>
        <p:sp>
          <p:nvSpPr>
            <p:cNvPr id="28" name="Freeform: Shape 27" title="triangles">
              <a:extLst>
                <a:ext uri="{FF2B5EF4-FFF2-40B4-BE49-F238E27FC236}">
                  <a16:creationId xmlns:a16="http://schemas.microsoft.com/office/drawing/2014/main" id="{5C7D7734-820D-40CE-BBBA-6E6D9452D308}"/>
                </a:ext>
              </a:extLst>
            </p:cNvPr>
            <p:cNvSpPr/>
            <p:nvPr/>
          </p:nvSpPr>
          <p:spPr>
            <a:xfrm rot="1160487">
              <a:off x="10059320" y="2226127"/>
              <a:ext cx="316887" cy="233554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0 w 692798"/>
                <a:gd name="connsiteY2" fmla="*/ 0 h 510610"/>
                <a:gd name="connsiteX3" fmla="*/ 692798 w 692798"/>
                <a:gd name="connsiteY3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/>
            </a:p>
          </p:txBody>
        </p:sp>
        <p:sp>
          <p:nvSpPr>
            <p:cNvPr id="29" name="Freeform: Shape 28" title="triangles">
              <a:extLst>
                <a:ext uri="{FF2B5EF4-FFF2-40B4-BE49-F238E27FC236}">
                  <a16:creationId xmlns:a16="http://schemas.microsoft.com/office/drawing/2014/main" id="{5BCE508A-E107-4075-9976-73D3ED8272C2}"/>
                </a:ext>
              </a:extLst>
            </p:cNvPr>
            <p:cNvSpPr/>
            <p:nvPr/>
          </p:nvSpPr>
          <p:spPr>
            <a:xfrm rot="803026">
              <a:off x="11353765" y="2627540"/>
              <a:ext cx="162256" cy="119587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64876" y="168539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/>
            </a:p>
          </p:txBody>
        </p:sp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AF16E1-87DB-4920-A90B-23E1C72DDC7F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en-GB" smtClean="0"/>
              <a:pPr rtl="0"/>
              <a:t>6</a:t>
            </a:fld>
            <a:endParaRPr lang="en-GB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79CBE23-D8E9-EC5C-B707-8BF0DF662B86}"/>
              </a:ext>
            </a:extLst>
          </p:cNvPr>
          <p:cNvSpPr>
            <a:spLocks noGrp="1"/>
          </p:cNvSpPr>
          <p:nvPr>
            <p:ph idx="15"/>
          </p:nvPr>
        </p:nvSpPr>
        <p:spPr/>
        <p:txBody>
          <a:bodyPr/>
          <a:lstStyle/>
          <a:p>
            <a:r>
              <a:rPr lang="en-GB" dirty="0"/>
              <a:t>Thetford Forest covers an area of around</a:t>
            </a:r>
          </a:p>
          <a:p>
            <a:endParaRPr lang="en-GB" dirty="0"/>
          </a:p>
          <a:p>
            <a:r>
              <a:rPr lang="en-GB" dirty="0"/>
              <a:t>A) 50 square miles </a:t>
            </a:r>
          </a:p>
          <a:p>
            <a:r>
              <a:rPr lang="en-GB" dirty="0"/>
              <a:t>B) 80 square miles </a:t>
            </a:r>
          </a:p>
          <a:p>
            <a:r>
              <a:rPr lang="en-GB" dirty="0"/>
              <a:t>C) 100 square miles </a:t>
            </a:r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3981A9B-B7F4-1040-AD71-F556ABA1DD6D}"/>
              </a:ext>
            </a:extLst>
          </p:cNvPr>
          <p:cNvSpPr/>
          <p:nvPr/>
        </p:nvSpPr>
        <p:spPr>
          <a:xfrm>
            <a:off x="84000" y="4063999"/>
            <a:ext cx="6009285" cy="2523191"/>
          </a:xfrm>
          <a:prstGeom prst="rect">
            <a:avLst/>
          </a:prstGeom>
          <a:solidFill>
            <a:srgbClr val="333333"/>
          </a:solidFill>
          <a:ln>
            <a:solidFill>
              <a:srgbClr val="3333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Placeholder 7" descr="Big Wood, Thetford Forest © Stephen McKay :: Geograph Britain and Ireland">
            <a:extLst>
              <a:ext uri="{FF2B5EF4-FFF2-40B4-BE49-F238E27FC236}">
                <a16:creationId xmlns:a16="http://schemas.microsoft.com/office/drawing/2014/main" id="{76FA0596-4039-21EE-2682-EF439530B15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/>
          <a:srcRect t="11768" b="11768"/>
          <a:stretch/>
        </p:blipFill>
        <p:spPr>
          <a:xfrm>
            <a:off x="84000" y="86714"/>
            <a:ext cx="6009285" cy="3977285"/>
          </a:xfr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E67F2700-8964-92A1-EF94-B8F5B74F4BE0}"/>
              </a:ext>
            </a:extLst>
          </p:cNvPr>
          <p:cNvSpPr/>
          <p:nvPr/>
        </p:nvSpPr>
        <p:spPr>
          <a:xfrm>
            <a:off x="8323208" y="6155190"/>
            <a:ext cx="2945013" cy="57278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3430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Group 45" title="group of triangles">
            <a:extLst>
              <a:ext uri="{FF2B5EF4-FFF2-40B4-BE49-F238E27FC236}">
                <a16:creationId xmlns:a16="http://schemas.microsoft.com/office/drawing/2014/main" id="{62DF6AE8-6133-4C1E-91DD-755705ACF0F1}"/>
              </a:ext>
            </a:extLst>
          </p:cNvPr>
          <p:cNvGrpSpPr/>
          <p:nvPr/>
        </p:nvGrpSpPr>
        <p:grpSpPr>
          <a:xfrm>
            <a:off x="9862160" y="831132"/>
            <a:ext cx="1850209" cy="1915995"/>
            <a:chOff x="9862160" y="831132"/>
            <a:chExt cx="1850209" cy="1915995"/>
          </a:xfrm>
        </p:grpSpPr>
        <p:sp>
          <p:nvSpPr>
            <p:cNvPr id="16" name="Freeform: Shape 15" title="triangles">
              <a:extLst>
                <a:ext uri="{FF2B5EF4-FFF2-40B4-BE49-F238E27FC236}">
                  <a16:creationId xmlns:a16="http://schemas.microsoft.com/office/drawing/2014/main" id="{156942E6-31A5-42F5-A00C-A90D409A08BC}"/>
                </a:ext>
              </a:extLst>
            </p:cNvPr>
            <p:cNvSpPr/>
            <p:nvPr/>
          </p:nvSpPr>
          <p:spPr>
            <a:xfrm rot="19260823">
              <a:off x="9984083" y="1150976"/>
              <a:ext cx="467362" cy="344458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0 w 692798"/>
                <a:gd name="connsiteY2" fmla="*/ 0 h 510610"/>
                <a:gd name="connsiteX3" fmla="*/ 692798 w 692798"/>
                <a:gd name="connsiteY3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/>
            </a:p>
          </p:txBody>
        </p:sp>
        <p:sp>
          <p:nvSpPr>
            <p:cNvPr id="17" name="Freeform: Shape 16" title="triangles">
              <a:extLst>
                <a:ext uri="{FF2B5EF4-FFF2-40B4-BE49-F238E27FC236}">
                  <a16:creationId xmlns:a16="http://schemas.microsoft.com/office/drawing/2014/main" id="{055D27E0-4C92-4640-A2B8-86540741DCE6}"/>
                </a:ext>
              </a:extLst>
            </p:cNvPr>
            <p:cNvSpPr/>
            <p:nvPr/>
          </p:nvSpPr>
          <p:spPr>
            <a:xfrm rot="20377627">
              <a:off x="10445799" y="1461330"/>
              <a:ext cx="316887" cy="233554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0 w 692798"/>
                <a:gd name="connsiteY2" fmla="*/ 0 h 510610"/>
                <a:gd name="connsiteX3" fmla="*/ 692798 w 692798"/>
                <a:gd name="connsiteY3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/>
            </a:p>
          </p:txBody>
        </p:sp>
        <p:sp>
          <p:nvSpPr>
            <p:cNvPr id="18" name="Freeform: Shape 17" title="triangles">
              <a:extLst>
                <a:ext uri="{FF2B5EF4-FFF2-40B4-BE49-F238E27FC236}">
                  <a16:creationId xmlns:a16="http://schemas.microsoft.com/office/drawing/2014/main" id="{E760DC62-191E-4D60-AAAC-37DDF411BF9D}"/>
                </a:ext>
              </a:extLst>
            </p:cNvPr>
            <p:cNvSpPr/>
            <p:nvPr/>
          </p:nvSpPr>
          <p:spPr>
            <a:xfrm rot="19260823">
              <a:off x="10485025" y="1232684"/>
              <a:ext cx="250689" cy="184764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0 w 692798"/>
                <a:gd name="connsiteY2" fmla="*/ 0 h 510610"/>
                <a:gd name="connsiteX3" fmla="*/ 692798 w 692798"/>
                <a:gd name="connsiteY3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/>
            </a:p>
          </p:txBody>
        </p:sp>
        <p:sp>
          <p:nvSpPr>
            <p:cNvPr id="19" name="Freeform: Shape 18" title="triangles">
              <a:extLst>
                <a:ext uri="{FF2B5EF4-FFF2-40B4-BE49-F238E27FC236}">
                  <a16:creationId xmlns:a16="http://schemas.microsoft.com/office/drawing/2014/main" id="{B21F5D55-03CC-4A29-B8D0-2B1C7DE7C79D}"/>
                </a:ext>
              </a:extLst>
            </p:cNvPr>
            <p:cNvSpPr/>
            <p:nvPr/>
          </p:nvSpPr>
          <p:spPr>
            <a:xfrm rot="19810388">
              <a:off x="10832584" y="1393714"/>
              <a:ext cx="216995" cy="159931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0 w 692798"/>
                <a:gd name="connsiteY2" fmla="*/ 0 h 510610"/>
                <a:gd name="connsiteX3" fmla="*/ 692798 w 692798"/>
                <a:gd name="connsiteY3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/>
            </a:p>
          </p:txBody>
        </p:sp>
        <p:sp>
          <p:nvSpPr>
            <p:cNvPr id="20" name="Freeform: Shape 19" title="triangles">
              <a:extLst>
                <a:ext uri="{FF2B5EF4-FFF2-40B4-BE49-F238E27FC236}">
                  <a16:creationId xmlns:a16="http://schemas.microsoft.com/office/drawing/2014/main" id="{6A692EA0-8FB5-4D6A-B1B1-20463392DEDE}"/>
                </a:ext>
              </a:extLst>
            </p:cNvPr>
            <p:cNvSpPr/>
            <p:nvPr/>
          </p:nvSpPr>
          <p:spPr>
            <a:xfrm rot="18277851">
              <a:off x="10920185" y="994164"/>
              <a:ext cx="216995" cy="159931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64876" y="168539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/>
            </a:p>
          </p:txBody>
        </p:sp>
        <p:sp>
          <p:nvSpPr>
            <p:cNvPr id="21" name="Freeform: Shape 20" title="triangles">
              <a:extLst>
                <a:ext uri="{FF2B5EF4-FFF2-40B4-BE49-F238E27FC236}">
                  <a16:creationId xmlns:a16="http://schemas.microsoft.com/office/drawing/2014/main" id="{46FB2BA9-5E08-4A8F-BC47-8EFA61E4E6CE}"/>
                </a:ext>
              </a:extLst>
            </p:cNvPr>
            <p:cNvSpPr/>
            <p:nvPr/>
          </p:nvSpPr>
          <p:spPr>
            <a:xfrm rot="20761418">
              <a:off x="11313110" y="1642801"/>
              <a:ext cx="162256" cy="119587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64876" y="168539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/>
            </a:p>
          </p:txBody>
        </p:sp>
        <p:sp>
          <p:nvSpPr>
            <p:cNvPr id="22" name="Freeform: Shape 21" title="triangles">
              <a:extLst>
                <a:ext uri="{FF2B5EF4-FFF2-40B4-BE49-F238E27FC236}">
                  <a16:creationId xmlns:a16="http://schemas.microsoft.com/office/drawing/2014/main" id="{5B0A2587-D640-4AEE-9456-860CD02427C8}"/>
                </a:ext>
              </a:extLst>
            </p:cNvPr>
            <p:cNvSpPr/>
            <p:nvPr/>
          </p:nvSpPr>
          <p:spPr>
            <a:xfrm rot="17315293">
              <a:off x="11523906" y="859664"/>
              <a:ext cx="216995" cy="159931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64876" y="168539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/>
            </a:p>
          </p:txBody>
        </p:sp>
        <p:sp>
          <p:nvSpPr>
            <p:cNvPr id="23" name="Freeform: Shape 22" title="triangles">
              <a:extLst>
                <a:ext uri="{FF2B5EF4-FFF2-40B4-BE49-F238E27FC236}">
                  <a16:creationId xmlns:a16="http://schemas.microsoft.com/office/drawing/2014/main" id="{373F2649-8DA3-441F-9BDD-77A942FA3DBE}"/>
                </a:ext>
              </a:extLst>
            </p:cNvPr>
            <p:cNvSpPr/>
            <p:nvPr/>
          </p:nvSpPr>
          <p:spPr>
            <a:xfrm rot="20082236">
              <a:off x="11215766" y="1243239"/>
              <a:ext cx="216995" cy="159931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0 w 692798"/>
                <a:gd name="connsiteY2" fmla="*/ 0 h 510610"/>
                <a:gd name="connsiteX3" fmla="*/ 692798 w 692798"/>
                <a:gd name="connsiteY3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/>
            </a:p>
          </p:txBody>
        </p:sp>
        <p:sp>
          <p:nvSpPr>
            <p:cNvPr id="24" name="Freeform: Shape 23" title="triangles">
              <a:extLst>
                <a:ext uri="{FF2B5EF4-FFF2-40B4-BE49-F238E27FC236}">
                  <a16:creationId xmlns:a16="http://schemas.microsoft.com/office/drawing/2014/main" id="{95933F98-3B9B-4270-9281-570AD41C3F19}"/>
                </a:ext>
              </a:extLst>
            </p:cNvPr>
            <p:cNvSpPr/>
            <p:nvPr/>
          </p:nvSpPr>
          <p:spPr>
            <a:xfrm rot="19879732">
              <a:off x="11436537" y="1436545"/>
              <a:ext cx="216995" cy="159931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64876" y="168539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/>
            </a:p>
          </p:txBody>
        </p:sp>
        <p:sp>
          <p:nvSpPr>
            <p:cNvPr id="25" name="Freeform: Shape 24" title="triangles">
              <a:extLst>
                <a:ext uri="{FF2B5EF4-FFF2-40B4-BE49-F238E27FC236}">
                  <a16:creationId xmlns:a16="http://schemas.microsoft.com/office/drawing/2014/main" id="{3DAB5C84-F2AD-47FD-ABEC-6D6626D2B7FF}"/>
                </a:ext>
              </a:extLst>
            </p:cNvPr>
            <p:cNvSpPr/>
            <p:nvPr/>
          </p:nvSpPr>
          <p:spPr>
            <a:xfrm rot="328041">
              <a:off x="9862160" y="1513660"/>
              <a:ext cx="579699" cy="606799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0 w 692798"/>
                <a:gd name="connsiteY2" fmla="*/ 0 h 510610"/>
                <a:gd name="connsiteX3" fmla="*/ 692798 w 692798"/>
                <a:gd name="connsiteY3" fmla="*/ 224339 h 510610"/>
                <a:gd name="connsiteX0" fmla="*/ 487806 w 487806"/>
                <a:gd name="connsiteY0" fmla="*/ 171848 h 510610"/>
                <a:gd name="connsiteX1" fmla="*/ 308036 w 487806"/>
                <a:gd name="connsiteY1" fmla="*/ 510610 h 510610"/>
                <a:gd name="connsiteX2" fmla="*/ 0 w 487806"/>
                <a:gd name="connsiteY2" fmla="*/ 0 h 510610"/>
                <a:gd name="connsiteX3" fmla="*/ 487806 w 487806"/>
                <a:gd name="connsiteY3" fmla="*/ 171848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87806" h="510610">
                  <a:moveTo>
                    <a:pt x="487806" y="171848"/>
                  </a:moveTo>
                  <a:lnTo>
                    <a:pt x="308036" y="510610"/>
                  </a:lnTo>
                  <a:lnTo>
                    <a:pt x="0" y="0"/>
                  </a:lnTo>
                  <a:lnTo>
                    <a:pt x="487806" y="171848"/>
                  </a:lnTo>
                  <a:close/>
                </a:path>
              </a:pathLst>
            </a:cu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/>
            </a:p>
          </p:txBody>
        </p:sp>
        <p:sp>
          <p:nvSpPr>
            <p:cNvPr id="26" name="Freeform: Shape 25" title="triangles">
              <a:extLst>
                <a:ext uri="{FF2B5EF4-FFF2-40B4-BE49-F238E27FC236}">
                  <a16:creationId xmlns:a16="http://schemas.microsoft.com/office/drawing/2014/main" id="{A4E2ACF8-4066-4DB9-B5D5-E8AA3B152710}"/>
                </a:ext>
              </a:extLst>
            </p:cNvPr>
            <p:cNvSpPr/>
            <p:nvPr/>
          </p:nvSpPr>
          <p:spPr>
            <a:xfrm>
              <a:off x="10639428" y="1814668"/>
              <a:ext cx="316887" cy="233554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0 w 692798"/>
                <a:gd name="connsiteY2" fmla="*/ 0 h 510610"/>
                <a:gd name="connsiteX3" fmla="*/ 692798 w 692798"/>
                <a:gd name="connsiteY3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/>
            </a:p>
          </p:txBody>
        </p:sp>
        <p:sp>
          <p:nvSpPr>
            <p:cNvPr id="27" name="Freeform: Shape 26" title="triangles">
              <a:extLst>
                <a:ext uri="{FF2B5EF4-FFF2-40B4-BE49-F238E27FC236}">
                  <a16:creationId xmlns:a16="http://schemas.microsoft.com/office/drawing/2014/main" id="{74FCCA2A-37FF-4031-AF2F-A894DBE6EE0E}"/>
                </a:ext>
              </a:extLst>
            </p:cNvPr>
            <p:cNvSpPr/>
            <p:nvPr/>
          </p:nvSpPr>
          <p:spPr>
            <a:xfrm rot="20761418">
              <a:off x="11280262" y="2096947"/>
              <a:ext cx="162256" cy="119587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64876" y="168539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/>
            </a:p>
          </p:txBody>
        </p:sp>
        <p:sp>
          <p:nvSpPr>
            <p:cNvPr id="28" name="Freeform: Shape 27" title="triangles">
              <a:extLst>
                <a:ext uri="{FF2B5EF4-FFF2-40B4-BE49-F238E27FC236}">
                  <a16:creationId xmlns:a16="http://schemas.microsoft.com/office/drawing/2014/main" id="{5C7D7734-820D-40CE-BBBA-6E6D9452D308}"/>
                </a:ext>
              </a:extLst>
            </p:cNvPr>
            <p:cNvSpPr/>
            <p:nvPr/>
          </p:nvSpPr>
          <p:spPr>
            <a:xfrm rot="1160487">
              <a:off x="10059320" y="2226127"/>
              <a:ext cx="316887" cy="233554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0 w 692798"/>
                <a:gd name="connsiteY2" fmla="*/ 0 h 510610"/>
                <a:gd name="connsiteX3" fmla="*/ 692798 w 692798"/>
                <a:gd name="connsiteY3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/>
            </a:p>
          </p:txBody>
        </p:sp>
        <p:sp>
          <p:nvSpPr>
            <p:cNvPr id="29" name="Freeform: Shape 28" title="triangles">
              <a:extLst>
                <a:ext uri="{FF2B5EF4-FFF2-40B4-BE49-F238E27FC236}">
                  <a16:creationId xmlns:a16="http://schemas.microsoft.com/office/drawing/2014/main" id="{5BCE508A-E107-4075-9976-73D3ED8272C2}"/>
                </a:ext>
              </a:extLst>
            </p:cNvPr>
            <p:cNvSpPr/>
            <p:nvPr/>
          </p:nvSpPr>
          <p:spPr>
            <a:xfrm rot="803026">
              <a:off x="11353765" y="2627540"/>
              <a:ext cx="162256" cy="119587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64876" y="168539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/>
            </a:p>
          </p:txBody>
        </p:sp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AF16E1-87DB-4920-A90B-23E1C72DDC7F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en-GB" smtClean="0"/>
              <a:pPr rtl="0"/>
              <a:t>7</a:t>
            </a:fld>
            <a:endParaRPr lang="en-GB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79CBE23-D8E9-EC5C-B707-8BF0DF662B86}"/>
              </a:ext>
            </a:extLst>
          </p:cNvPr>
          <p:cNvSpPr>
            <a:spLocks noGrp="1"/>
          </p:cNvSpPr>
          <p:nvPr>
            <p:ph idx="15"/>
          </p:nvPr>
        </p:nvSpPr>
        <p:spPr/>
        <p:txBody>
          <a:bodyPr/>
          <a:lstStyle/>
          <a:p>
            <a:r>
              <a:rPr lang="en-GB" dirty="0"/>
              <a:t>Thetford Forest covers an area of around</a:t>
            </a:r>
          </a:p>
          <a:p>
            <a:endParaRPr lang="en-GB" dirty="0"/>
          </a:p>
          <a:p>
            <a:r>
              <a:rPr lang="en-GB" dirty="0"/>
              <a:t>A) 50 square miles </a:t>
            </a:r>
          </a:p>
          <a:p>
            <a:r>
              <a:rPr lang="en-GB" sz="2800" dirty="0">
                <a:solidFill>
                  <a:schemeClr val="accent2"/>
                </a:solidFill>
              </a:rPr>
              <a:t>B) 80 square miles</a:t>
            </a:r>
            <a:r>
              <a:rPr lang="en-GB" dirty="0"/>
              <a:t> </a:t>
            </a:r>
          </a:p>
          <a:p>
            <a:r>
              <a:rPr lang="en-GB" dirty="0"/>
              <a:t>C) 100 square miles </a:t>
            </a:r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3981A9B-B7F4-1040-AD71-F556ABA1DD6D}"/>
              </a:ext>
            </a:extLst>
          </p:cNvPr>
          <p:cNvSpPr/>
          <p:nvPr/>
        </p:nvSpPr>
        <p:spPr>
          <a:xfrm>
            <a:off x="84000" y="4063999"/>
            <a:ext cx="6009285" cy="2523191"/>
          </a:xfrm>
          <a:prstGeom prst="rect">
            <a:avLst/>
          </a:prstGeom>
          <a:solidFill>
            <a:srgbClr val="333333"/>
          </a:solidFill>
          <a:ln>
            <a:solidFill>
              <a:srgbClr val="3333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Placeholder 7" descr="Big Wood, Thetford Forest © Stephen McKay :: Geograph Britain and Ireland">
            <a:extLst>
              <a:ext uri="{FF2B5EF4-FFF2-40B4-BE49-F238E27FC236}">
                <a16:creationId xmlns:a16="http://schemas.microsoft.com/office/drawing/2014/main" id="{76FA0596-4039-21EE-2682-EF439530B15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/>
          <a:srcRect t="11768" b="11768"/>
          <a:stretch/>
        </p:blipFill>
        <p:spPr>
          <a:xfrm>
            <a:off x="84000" y="86714"/>
            <a:ext cx="6009285" cy="3977285"/>
          </a:xfr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F43D6BA-47F0-0AD7-92D4-F3B8D1258932}"/>
              </a:ext>
            </a:extLst>
          </p:cNvPr>
          <p:cNvSpPr/>
          <p:nvPr/>
        </p:nvSpPr>
        <p:spPr>
          <a:xfrm>
            <a:off x="8323208" y="6155190"/>
            <a:ext cx="2945013" cy="57278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133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AB8A96-4ECB-445D-90F1-4C7E558D2A8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en-GB" smtClean="0"/>
              <a:pPr rtl="0"/>
              <a:t>8</a:t>
            </a:fld>
            <a:endParaRPr lang="en-GB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B27AC436-CE40-B9B9-0A88-8261BD1132B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A) ladybird </a:t>
            </a:r>
          </a:p>
          <a:p>
            <a:r>
              <a:rPr lang="en-GB" dirty="0"/>
              <a:t>B) beetle </a:t>
            </a:r>
          </a:p>
          <a:p>
            <a:r>
              <a:rPr lang="en-GB" dirty="0"/>
              <a:t>C) worm </a:t>
            </a:r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3E14770-0E2D-ACFD-3561-0CFBE286B7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is a </a:t>
            </a:r>
            <a:r>
              <a:rPr lang="en-GB" dirty="0" err="1"/>
              <a:t>Bishy</a:t>
            </a:r>
            <a:r>
              <a:rPr lang="en-GB" dirty="0"/>
              <a:t> </a:t>
            </a:r>
            <a:r>
              <a:rPr lang="en-GB" dirty="0" err="1"/>
              <a:t>Barnabee</a:t>
            </a:r>
            <a:r>
              <a:rPr lang="en-GB" dirty="0"/>
              <a:t>?</a:t>
            </a:r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664A09F-A61D-6B56-B6EA-6729D44A6729}"/>
              </a:ext>
            </a:extLst>
          </p:cNvPr>
          <p:cNvSpPr/>
          <p:nvPr/>
        </p:nvSpPr>
        <p:spPr>
          <a:xfrm>
            <a:off x="8323208" y="6155190"/>
            <a:ext cx="2945013" cy="57278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Placeholder 5" descr="Nature Insects Dragonfly · Free photo on Pixabay">
            <a:extLst>
              <a:ext uri="{FF2B5EF4-FFF2-40B4-BE49-F238E27FC236}">
                <a16:creationId xmlns:a16="http://schemas.microsoft.com/office/drawing/2014/main" id="{FFA6C687-4907-3740-97F0-F732862F085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/>
          <a:srcRect l="9326" r="9326"/>
          <a:stretch/>
        </p:blipFill>
        <p:spPr/>
      </p:pic>
    </p:spTree>
    <p:extLst>
      <p:ext uri="{BB962C8B-B14F-4D97-AF65-F5344CB8AC3E}">
        <p14:creationId xmlns:p14="http://schemas.microsoft.com/office/powerpoint/2010/main" val="25684578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AB8A96-4ECB-445D-90F1-4C7E558D2A8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en-GB" smtClean="0"/>
              <a:pPr rtl="0"/>
              <a:t>9</a:t>
            </a:fld>
            <a:endParaRPr lang="en-GB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B27AC436-CE40-B9B9-0A88-8261BD1132B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2800" dirty="0">
                <a:solidFill>
                  <a:schemeClr val="accent2"/>
                </a:solidFill>
              </a:rPr>
              <a:t>A) ladybird </a:t>
            </a:r>
          </a:p>
          <a:p>
            <a:r>
              <a:rPr lang="en-GB" dirty="0"/>
              <a:t>B) beetle </a:t>
            </a:r>
          </a:p>
          <a:p>
            <a:r>
              <a:rPr lang="en-GB" dirty="0"/>
              <a:t>C) worm </a:t>
            </a:r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3E14770-0E2D-ACFD-3561-0CFBE286B7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is a </a:t>
            </a:r>
            <a:r>
              <a:rPr lang="en-GB" dirty="0" err="1"/>
              <a:t>Bishy</a:t>
            </a:r>
            <a:r>
              <a:rPr lang="en-GB" dirty="0"/>
              <a:t> </a:t>
            </a:r>
            <a:r>
              <a:rPr lang="en-GB" dirty="0" err="1"/>
              <a:t>Barnabee</a:t>
            </a:r>
            <a:r>
              <a:rPr lang="en-GB" dirty="0"/>
              <a:t>?</a:t>
            </a:r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179FE1A-417F-5103-B19B-1C6F218335DC}"/>
              </a:ext>
            </a:extLst>
          </p:cNvPr>
          <p:cNvSpPr/>
          <p:nvPr/>
        </p:nvSpPr>
        <p:spPr>
          <a:xfrm>
            <a:off x="8323208" y="6155190"/>
            <a:ext cx="2945013" cy="57278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Placeholder 5" descr="Nature Insects Dragonfly · Free photo on Pixabay">
            <a:extLst>
              <a:ext uri="{FF2B5EF4-FFF2-40B4-BE49-F238E27FC236}">
                <a16:creationId xmlns:a16="http://schemas.microsoft.com/office/drawing/2014/main" id="{F8855614-2411-1CDE-E15F-FCB1DDD42A1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/>
          <a:srcRect l="9326" r="9326"/>
          <a:stretch/>
        </p:blipFill>
        <p:spPr>
          <a:prstGeom prst="roundRect">
            <a:avLst>
              <a:gd name="adj" fmla="val 1356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1567346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Great Pitch Decks - Environment">
      <a:dk1>
        <a:sysClr val="windowText" lastClr="000000"/>
      </a:dk1>
      <a:lt1>
        <a:sysClr val="window" lastClr="FFFFFF"/>
      </a:lt1>
      <a:dk2>
        <a:srgbClr val="375C1E"/>
      </a:dk2>
      <a:lt2>
        <a:srgbClr val="E2DFCC"/>
      </a:lt2>
      <a:accent1>
        <a:srgbClr val="9ACB39"/>
      </a:accent1>
      <a:accent2>
        <a:srgbClr val="64C24A"/>
      </a:accent2>
      <a:accent3>
        <a:srgbClr val="297D53"/>
      </a:accent3>
      <a:accent4>
        <a:srgbClr val="FECF3F"/>
      </a:accent4>
      <a:accent5>
        <a:srgbClr val="F99D40"/>
      </a:accent5>
      <a:accent6>
        <a:srgbClr val="715C21"/>
      </a:accent6>
      <a:hlink>
        <a:srgbClr val="63A537"/>
      </a:hlink>
      <a:folHlink>
        <a:srgbClr val="63A537"/>
      </a:folHlink>
    </a:clrScheme>
    <a:fontScheme name="Custom 143">
      <a:majorFont>
        <a:latin typeface="Rockwell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>
            <a:lumMod val="95000"/>
          </a:schemeClr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noAutofit/>
      </a:bodyPr>
      <a:lstStyle>
        <a:defPPr algn="l"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_19717056_TF16411175.potx" id="{39F8BC6E-E3BD-4DDB-8332-B25497CCEC9C}" vid="{154FB4F0-812A-477E-A231-9BA8F69CB01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424</Words>
  <Application>Microsoft Office PowerPoint</Application>
  <PresentationFormat>Widescreen</PresentationFormat>
  <Paragraphs>141</Paragraphs>
  <Slides>22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8" baseType="lpstr">
      <vt:lpstr>Arial</vt:lpstr>
      <vt:lpstr>Calibri</vt:lpstr>
      <vt:lpstr>Calibri Light</vt:lpstr>
      <vt:lpstr>Rockwell</vt:lpstr>
      <vt:lpstr>Times New Roman</vt:lpstr>
      <vt:lpstr>Office Theme</vt:lpstr>
      <vt:lpstr>NORFOLK QUIZ</vt:lpstr>
      <vt:lpstr>PowerPoint Presentation</vt:lpstr>
      <vt:lpstr>PowerPoint Presentation</vt:lpstr>
      <vt:lpstr>When was the Norman fortress Castle Rising built?</vt:lpstr>
      <vt:lpstr>When was the Norman fortress Castle Rising built?</vt:lpstr>
      <vt:lpstr>PowerPoint Presentation</vt:lpstr>
      <vt:lpstr>PowerPoint Presentation</vt:lpstr>
      <vt:lpstr>What is a Bishy Barnabee?</vt:lpstr>
      <vt:lpstr>What is a Bishy Barnabee?</vt:lpstr>
      <vt:lpstr>How long is Norfolk’s coastline?</vt:lpstr>
      <vt:lpstr>How long is Norfolk’s coastline?</vt:lpstr>
      <vt:lpstr>How high is the spire of Norwich Cathedral?</vt:lpstr>
      <vt:lpstr>How high is the spire of Norwich Cathedral?</vt:lpstr>
      <vt:lpstr>PowerPoint Presentation</vt:lpstr>
      <vt:lpstr>PowerPoint Presentation</vt:lpstr>
      <vt:lpstr>Old Catton was inhabited as far back as the _______ age?</vt:lpstr>
      <vt:lpstr>Old Catton was inhabited as far back as the _______ age?</vt:lpstr>
      <vt:lpstr>Cromer’s best known feature is its _______ built in 1900.</vt:lpstr>
      <vt:lpstr>Cromer’s best known feature is its _______ built in 1900.</vt:lpstr>
      <vt:lpstr>PowerPoint Presentation</vt:lpstr>
      <vt:lpstr>PowerPoint Presentation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NORFOLK QUIZ</dc:title>
  <dc:creator>claire coman</dc:creator>
  <cp:lastModifiedBy>Miss Norwood</cp:lastModifiedBy>
  <cp:revision>6</cp:revision>
  <dcterms:created xsi:type="dcterms:W3CDTF">2024-04-13T10:14:25Z</dcterms:created>
  <dcterms:modified xsi:type="dcterms:W3CDTF">2024-04-18T11:20:56Z</dcterms:modified>
</cp:coreProperties>
</file>