
<file path=[Content_Types].xml><?xml version="1.0" encoding="utf-8"?>
<Types xmlns="http://schemas.openxmlformats.org/package/2006/content-types">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882" autoAdjust="0"/>
    <p:restoredTop sz="94660" autoAdjust="0"/>
  </p:normalViewPr>
  <p:slideViewPr>
    <p:cSldViewPr snapToGrid="0">
      <p:cViewPr varScale="1">
        <p:scale>
          <a:sx n="72" d="100"/>
          <a:sy n="72" d="100"/>
        </p:scale>
        <p:origin x="216"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6F5C5BD-8AB6-4E5F-8616-0B1D32D0FBFD}" type="datetime1">
              <a:rPr lang="en-US" smtClean="0"/>
              <a:t>11/28/2024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3DD49AE-E876-4130-BF53-6229B9820536}" type="datetime1">
              <a:rPr lang="en-US" smtClean="0"/>
              <a:t>11/28/2024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a:t>Click to edit Master text styles</a:t>
            </a:r>
            <a:endParaRPr lang="en-US"/>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rtl="0"/>
            <a:fld id="{C0840E64-78EA-480E-9DFC-F5D183737F14}"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626612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057812544"/>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3808605"/>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725954375"/>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6600704"/>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4FF323AA-170C-4C76-B350-C21CF15222DA}"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000341178"/>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6B56802B-70FA-41EA-BEAA-8B64D5BF1424}" type="datetime1">
              <a:rPr lang="en-US" smtClean="0"/>
              <a:t>11/28/2024</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939143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F512D428-74E3-499E-9255-6C7C463A82F6}" type="datetime1">
              <a:rPr lang="en-US" smtClean="0"/>
              <a:t>11/28/2024</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73452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6AF379E8-AC6C-43B9-9222-BDF0AF9336F0}" type="datetime1">
              <a:rPr lang="en-US" smtClean="0"/>
              <a:t>11/28/2024</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19056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ED329652-6112-4F3D-B614-62B56A045E3D}" type="datetime1">
              <a:rPr lang="en-US" smtClean="0"/>
              <a:t>11/28/2024</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787457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rtl="0"/>
            <a:fld id="{3064E64D-1B50-4EC0-83A1-DE58B45AB49E}" type="datetime1">
              <a:rPr lang="en-US" smtClean="0"/>
              <a:t>11/28/2024</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112951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fld id="{8761A824-A4A3-4BDD-B7F1-293A0EC1EA54}" type="datetime1">
              <a:rPr lang="en-US" smtClean="0"/>
              <a:t>11/28/2024</a:t>
            </a:fld>
            <a:endParaRPr lang="en-US"/>
          </a:p>
        </p:txBody>
      </p:sp>
      <p:sp>
        <p:nvSpPr>
          <p:cNvPr id="8" name="Footer Placeholder 7"/>
          <p:cNvSpPr>
            <a:spLocks noGrp="1"/>
          </p:cNvSpPr>
          <p:nvPr>
            <p:ph type="ftr" sz="quarter" idx="11"/>
          </p:nvPr>
        </p:nvSpPr>
        <p:spPr/>
        <p:txBody>
          <a:bodyPr/>
          <a:lstStyle/>
          <a:p>
            <a:pPr rtl="0"/>
            <a:endParaRPr lang="en-US"/>
          </a:p>
        </p:txBody>
      </p:sp>
      <p:sp>
        <p:nvSpPr>
          <p:cNvPr id="9" name="Slide Number Placeholder 8"/>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408371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rtl="0"/>
            <a:fld id="{D81B1D06-1BCF-4BCB-9319-09267D16BB9F}" type="datetime1">
              <a:rPr lang="en-US" smtClean="0"/>
              <a:t>11/28/2024</a:t>
            </a:fld>
            <a:endParaRPr lang="en-US"/>
          </a:p>
        </p:txBody>
      </p:sp>
      <p:sp>
        <p:nvSpPr>
          <p:cNvPr id="4" name="Footer Placeholder 3"/>
          <p:cNvSpPr>
            <a:spLocks noGrp="1"/>
          </p:cNvSpPr>
          <p:nvPr>
            <p:ph type="ftr" sz="quarter" idx="11"/>
          </p:nvPr>
        </p:nvSpPr>
        <p:spPr/>
        <p:txBody>
          <a:bodyPr/>
          <a:lstStyle/>
          <a:p>
            <a:pPr rtl="0"/>
            <a:endParaRPr lang="en-US"/>
          </a:p>
        </p:txBody>
      </p:sp>
      <p:sp>
        <p:nvSpPr>
          <p:cNvPr id="5" name="Slide Number Placeholder 4"/>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83727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65361324-1C8A-40EA-A8C7-BACD05350B74}" type="datetime1">
              <a:rPr lang="en-US" smtClean="0"/>
              <a:t>11/28/2024</a:t>
            </a:fld>
            <a:endParaRPr lang="en-US"/>
          </a:p>
        </p:txBody>
      </p:sp>
      <p:sp>
        <p:nvSpPr>
          <p:cNvPr id="3" name="Footer Placeholder 2"/>
          <p:cNvSpPr>
            <a:spLocks noGrp="1"/>
          </p:cNvSpPr>
          <p:nvPr>
            <p:ph type="ftr" sz="quarter" idx="11"/>
          </p:nvPr>
        </p:nvSpPr>
        <p:spPr/>
        <p:txBody>
          <a:bodyPr/>
          <a:lstStyle/>
          <a:p>
            <a:pPr rtl="0"/>
            <a:endParaRPr lang="en-US"/>
          </a:p>
        </p:txBody>
      </p:sp>
      <p:sp>
        <p:nvSpPr>
          <p:cNvPr id="4" name="Slide Number Placeholder 3"/>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78458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fld id="{5BA78C1D-B8C9-43D1-BED3-AB201E145563}" type="datetime1">
              <a:rPr lang="en-US" smtClean="0"/>
              <a:t>11/28/2024</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31931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pPr algn="l" rtl="0"/>
            <a:endParaRPr lang="en-US" dirty="0"/>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
        <p:nvSpPr>
          <p:cNvPr id="5" name="Date Placeholder 4"/>
          <p:cNvSpPr>
            <a:spLocks noGrp="1"/>
          </p:cNvSpPr>
          <p:nvPr>
            <p:ph type="dt" sz="half" idx="10"/>
          </p:nvPr>
        </p:nvSpPr>
        <p:spPr/>
        <p:txBody>
          <a:bodyPr/>
          <a:lstStyle/>
          <a:p>
            <a:pPr rtl="0"/>
            <a:fld id="{BFA2D3EE-FBE6-4434-A13B-BD4C1C612D44}" type="datetime1">
              <a:rPr lang="en-US" smtClean="0"/>
              <a:t>11/28/2024</a:t>
            </a:fld>
            <a:endParaRPr lang="en-US" dirty="0"/>
          </a:p>
        </p:txBody>
      </p:sp>
    </p:spTree>
    <p:extLst>
      <p:ext uri="{BB962C8B-B14F-4D97-AF65-F5344CB8AC3E}">
        <p14:creationId xmlns:p14="http://schemas.microsoft.com/office/powerpoint/2010/main" val="400727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4FF323AA-170C-4C76-B350-C21CF15222DA}" type="datetime1">
              <a:rPr lang="en-US" smtClean="0"/>
              <a:t>11/28/2024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95965847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sldNum="0"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BDEA-1942-754E-F9F9-3C1DECB00917}"/>
              </a:ext>
            </a:extLst>
          </p:cNvPr>
          <p:cNvSpPr>
            <a:spLocks noGrp="1"/>
          </p:cNvSpPr>
          <p:nvPr>
            <p:ph type="ctrTitle"/>
          </p:nvPr>
        </p:nvSpPr>
        <p:spPr/>
        <p:txBody>
          <a:bodyPr/>
          <a:lstStyle/>
          <a:p>
            <a:pPr algn="ctr"/>
            <a:r>
              <a:rPr lang="en-GB" sz="6600" dirty="0"/>
              <a:t>My comparisons between South and North America</a:t>
            </a:r>
          </a:p>
        </p:txBody>
      </p:sp>
      <p:sp>
        <p:nvSpPr>
          <p:cNvPr id="3" name="Subtitle 2">
            <a:extLst>
              <a:ext uri="{FF2B5EF4-FFF2-40B4-BE49-F238E27FC236}">
                <a16:creationId xmlns:a16="http://schemas.microsoft.com/office/drawing/2014/main" id="{562337DF-974F-4F9D-0A2D-592B40DDD45C}"/>
              </a:ext>
            </a:extLst>
          </p:cNvPr>
          <p:cNvSpPr>
            <a:spLocks noGrp="1"/>
          </p:cNvSpPr>
          <p:nvPr>
            <p:ph type="subTitle" idx="1"/>
          </p:nvPr>
        </p:nvSpPr>
        <p:spPr/>
        <p:txBody>
          <a:bodyPr/>
          <a:lstStyle/>
          <a:p>
            <a:pPr algn="ctr"/>
            <a:r>
              <a:rPr lang="en-GB" dirty="0"/>
              <a:t>By Max Dennis</a:t>
            </a:r>
          </a:p>
        </p:txBody>
      </p:sp>
    </p:spTree>
    <p:extLst>
      <p:ext uri="{BB962C8B-B14F-4D97-AF65-F5344CB8AC3E}">
        <p14:creationId xmlns:p14="http://schemas.microsoft.com/office/powerpoint/2010/main" val="1050660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FF2CBD-B438-D1B3-9815-56EDCF58B293}"/>
              </a:ext>
            </a:extLst>
          </p:cNvPr>
          <p:cNvSpPr>
            <a:spLocks noGrp="1"/>
          </p:cNvSpPr>
          <p:nvPr>
            <p:ph idx="1"/>
          </p:nvPr>
        </p:nvSpPr>
        <p:spPr/>
        <p:txBody>
          <a:bodyPr>
            <a:normAutofit/>
          </a:bodyPr>
          <a:lstStyle/>
          <a:p>
            <a:r>
              <a:rPr lang="en-GB" sz="7200" dirty="0"/>
              <a:t>Thank you for watching 😀😀😃</a:t>
            </a:r>
          </a:p>
        </p:txBody>
      </p:sp>
      <p:sp>
        <p:nvSpPr>
          <p:cNvPr id="4" name="Date Placeholder 3">
            <a:extLst>
              <a:ext uri="{FF2B5EF4-FFF2-40B4-BE49-F238E27FC236}">
                <a16:creationId xmlns:a16="http://schemas.microsoft.com/office/drawing/2014/main" id="{60889520-2A0D-F509-C401-BBB5775735DA}"/>
              </a:ext>
            </a:extLst>
          </p:cNvPr>
          <p:cNvSpPr>
            <a:spLocks noGrp="1"/>
          </p:cNvSpPr>
          <p:nvPr>
            <p:ph type="dt" sz="half" idx="10"/>
          </p:nvPr>
        </p:nvSpPr>
        <p:spPr/>
        <p:txBody>
          <a:bodyPr/>
          <a:lstStyle/>
          <a:p>
            <a:pPr rtl="0"/>
            <a:fld id="{6AF379E8-AC6C-43B9-9222-BDF0AF9336F0}" type="datetime1">
              <a:rPr lang="en-US" smtClean="0"/>
              <a:t>11/28/2024</a:t>
            </a:fld>
            <a:endParaRPr lang="en-US"/>
          </a:p>
        </p:txBody>
      </p:sp>
    </p:spTree>
    <p:extLst>
      <p:ext uri="{BB962C8B-B14F-4D97-AF65-F5344CB8AC3E}">
        <p14:creationId xmlns:p14="http://schemas.microsoft.com/office/powerpoint/2010/main" val="1939663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755CA-1A42-0582-BA2D-4B3F3F322B81}"/>
              </a:ext>
            </a:extLst>
          </p:cNvPr>
          <p:cNvSpPr>
            <a:spLocks noGrp="1"/>
          </p:cNvSpPr>
          <p:nvPr>
            <p:ph type="title"/>
          </p:nvPr>
        </p:nvSpPr>
        <p:spPr/>
        <p:txBody>
          <a:bodyPr>
            <a:normAutofit/>
          </a:bodyPr>
          <a:lstStyle/>
          <a:p>
            <a:r>
              <a:rPr lang="en-GB" sz="7200" dirty="0"/>
              <a:t>Rivers:</a:t>
            </a:r>
          </a:p>
        </p:txBody>
      </p:sp>
      <p:sp>
        <p:nvSpPr>
          <p:cNvPr id="3" name="Content Placeholder 2">
            <a:extLst>
              <a:ext uri="{FF2B5EF4-FFF2-40B4-BE49-F238E27FC236}">
                <a16:creationId xmlns:a16="http://schemas.microsoft.com/office/drawing/2014/main" id="{7F2701EE-94C7-8884-8AC9-2A99D333D251}"/>
              </a:ext>
            </a:extLst>
          </p:cNvPr>
          <p:cNvSpPr>
            <a:spLocks noGrp="1"/>
          </p:cNvSpPr>
          <p:nvPr>
            <p:ph idx="1"/>
          </p:nvPr>
        </p:nvSpPr>
        <p:spPr/>
        <p:txBody>
          <a:bodyPr>
            <a:normAutofit/>
          </a:bodyPr>
          <a:lstStyle/>
          <a:p>
            <a:r>
              <a:rPr lang="en-GB" sz="3600" dirty="0"/>
              <a:t>The Amazon river is the longest river in the world and is located in south America. However, the Missouri River is the longest in South America.</a:t>
            </a:r>
          </a:p>
        </p:txBody>
      </p:sp>
    </p:spTree>
    <p:extLst>
      <p:ext uri="{BB962C8B-B14F-4D97-AF65-F5344CB8AC3E}">
        <p14:creationId xmlns:p14="http://schemas.microsoft.com/office/powerpoint/2010/main" val="275501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49F9-A347-8636-4493-8845ACCF0831}"/>
              </a:ext>
            </a:extLst>
          </p:cNvPr>
          <p:cNvSpPr>
            <a:spLocks noGrp="1"/>
          </p:cNvSpPr>
          <p:nvPr>
            <p:ph type="title"/>
          </p:nvPr>
        </p:nvSpPr>
        <p:spPr/>
        <p:txBody>
          <a:bodyPr>
            <a:normAutofit/>
          </a:bodyPr>
          <a:lstStyle/>
          <a:p>
            <a:r>
              <a:rPr lang="en-GB" sz="7200" dirty="0"/>
              <a:t>Mountains:</a:t>
            </a:r>
          </a:p>
        </p:txBody>
      </p:sp>
      <p:sp>
        <p:nvSpPr>
          <p:cNvPr id="3" name="Content Placeholder 2">
            <a:extLst>
              <a:ext uri="{FF2B5EF4-FFF2-40B4-BE49-F238E27FC236}">
                <a16:creationId xmlns:a16="http://schemas.microsoft.com/office/drawing/2014/main" id="{BB32498C-4035-1E9E-CF4D-8A2BEF7CFC74}"/>
              </a:ext>
            </a:extLst>
          </p:cNvPr>
          <p:cNvSpPr>
            <a:spLocks noGrp="1"/>
          </p:cNvSpPr>
          <p:nvPr>
            <p:ph idx="1"/>
          </p:nvPr>
        </p:nvSpPr>
        <p:spPr/>
        <p:txBody>
          <a:bodyPr>
            <a:normAutofit/>
          </a:bodyPr>
          <a:lstStyle/>
          <a:p>
            <a:r>
              <a:rPr lang="en-GB" sz="3200" dirty="0"/>
              <a:t>Mount Denali in Canada, is the tallest is North America. In south America, The Andes Mountain range (mainly in Chile and Argentina) is one of the most impressive mountain ranges. This includes the tallest mountain out of the Americas and Asia.</a:t>
            </a:r>
          </a:p>
        </p:txBody>
      </p:sp>
    </p:spTree>
    <p:extLst>
      <p:ext uri="{BB962C8B-B14F-4D97-AF65-F5344CB8AC3E}">
        <p14:creationId xmlns:p14="http://schemas.microsoft.com/office/powerpoint/2010/main" val="118606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E14EA-5661-F014-68A4-EE763ACBEB4E}"/>
              </a:ext>
            </a:extLst>
          </p:cNvPr>
          <p:cNvSpPr>
            <a:spLocks noGrp="1"/>
          </p:cNvSpPr>
          <p:nvPr>
            <p:ph type="title"/>
          </p:nvPr>
        </p:nvSpPr>
        <p:spPr/>
        <p:txBody>
          <a:bodyPr>
            <a:normAutofit/>
          </a:bodyPr>
          <a:lstStyle/>
          <a:p>
            <a:r>
              <a:rPr lang="en-GB" sz="7200" dirty="0"/>
              <a:t>Waterfalls:</a:t>
            </a:r>
          </a:p>
        </p:txBody>
      </p:sp>
      <p:sp>
        <p:nvSpPr>
          <p:cNvPr id="3" name="Content Placeholder 2">
            <a:extLst>
              <a:ext uri="{FF2B5EF4-FFF2-40B4-BE49-F238E27FC236}">
                <a16:creationId xmlns:a16="http://schemas.microsoft.com/office/drawing/2014/main" id="{2878D569-DE0D-773A-1D76-FD4A5B4F212A}"/>
              </a:ext>
            </a:extLst>
          </p:cNvPr>
          <p:cNvSpPr>
            <a:spLocks noGrp="1"/>
          </p:cNvSpPr>
          <p:nvPr>
            <p:ph idx="1"/>
          </p:nvPr>
        </p:nvSpPr>
        <p:spPr>
          <a:xfrm>
            <a:off x="677334" y="2045494"/>
            <a:ext cx="8596668" cy="3880773"/>
          </a:xfrm>
        </p:spPr>
        <p:txBody>
          <a:bodyPr>
            <a:normAutofit/>
          </a:bodyPr>
          <a:lstStyle/>
          <a:p>
            <a:r>
              <a:rPr lang="en-GB" sz="3200" dirty="0"/>
              <a:t>Niagara falls is between the United States and Canada is one of the world’s largest waterfalls. Angel falls in </a:t>
            </a:r>
            <a:r>
              <a:rPr lang="en-GB" sz="3200" b="0" i="0" dirty="0">
                <a:solidFill>
                  <a:srgbClr val="1F1F1F"/>
                </a:solidFill>
                <a:effectLst/>
                <a:latin typeface="Google Sans"/>
              </a:rPr>
              <a:t>Venezuela, South America is the highest waterfall in the world.</a:t>
            </a:r>
            <a:endParaRPr lang="en-GB" sz="3200" dirty="0"/>
          </a:p>
        </p:txBody>
      </p:sp>
    </p:spTree>
    <p:extLst>
      <p:ext uri="{BB962C8B-B14F-4D97-AF65-F5344CB8AC3E}">
        <p14:creationId xmlns:p14="http://schemas.microsoft.com/office/powerpoint/2010/main" val="2437462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E07C6-23B8-D0BD-4D85-C72E6D28F34A}"/>
              </a:ext>
            </a:extLst>
          </p:cNvPr>
          <p:cNvSpPr>
            <a:spLocks noGrp="1"/>
          </p:cNvSpPr>
          <p:nvPr>
            <p:ph type="title"/>
          </p:nvPr>
        </p:nvSpPr>
        <p:spPr/>
        <p:txBody>
          <a:bodyPr>
            <a:normAutofit/>
          </a:bodyPr>
          <a:lstStyle/>
          <a:p>
            <a:r>
              <a:rPr lang="en-GB" sz="7200" dirty="0"/>
              <a:t>Rainforest’s:</a:t>
            </a:r>
          </a:p>
        </p:txBody>
      </p:sp>
      <p:sp>
        <p:nvSpPr>
          <p:cNvPr id="3" name="Content Placeholder 2">
            <a:extLst>
              <a:ext uri="{FF2B5EF4-FFF2-40B4-BE49-F238E27FC236}">
                <a16:creationId xmlns:a16="http://schemas.microsoft.com/office/drawing/2014/main" id="{9580916D-DA07-4064-6D8B-53036E93A875}"/>
              </a:ext>
            </a:extLst>
          </p:cNvPr>
          <p:cNvSpPr>
            <a:spLocks noGrp="1"/>
          </p:cNvSpPr>
          <p:nvPr>
            <p:ph idx="1"/>
          </p:nvPr>
        </p:nvSpPr>
        <p:spPr/>
        <p:txBody>
          <a:bodyPr>
            <a:normAutofit/>
          </a:bodyPr>
          <a:lstStyle/>
          <a:p>
            <a:r>
              <a:rPr lang="en-GB" sz="3200" dirty="0"/>
              <a:t>More than 30% of south America is covered by rainforest’s. North America has 32.73% of rainforest in north America but the percentage of rainforests in north America varies by region.</a:t>
            </a:r>
          </a:p>
        </p:txBody>
      </p:sp>
      <p:sp>
        <p:nvSpPr>
          <p:cNvPr id="4" name="Date Placeholder 3">
            <a:extLst>
              <a:ext uri="{FF2B5EF4-FFF2-40B4-BE49-F238E27FC236}">
                <a16:creationId xmlns:a16="http://schemas.microsoft.com/office/drawing/2014/main" id="{088BE425-E3C6-5844-823C-CDE4C2647DE5}"/>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217928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1757-D32F-92EB-FF97-137FC24F4CBD}"/>
              </a:ext>
            </a:extLst>
          </p:cNvPr>
          <p:cNvSpPr>
            <a:spLocks noGrp="1"/>
          </p:cNvSpPr>
          <p:nvPr>
            <p:ph type="title"/>
          </p:nvPr>
        </p:nvSpPr>
        <p:spPr/>
        <p:txBody>
          <a:bodyPr>
            <a:normAutofit/>
          </a:bodyPr>
          <a:lstStyle/>
          <a:p>
            <a:r>
              <a:rPr lang="en-GB" sz="6600" dirty="0"/>
              <a:t>Languages:</a:t>
            </a:r>
          </a:p>
        </p:txBody>
      </p:sp>
      <p:sp>
        <p:nvSpPr>
          <p:cNvPr id="3" name="Content Placeholder 2">
            <a:extLst>
              <a:ext uri="{FF2B5EF4-FFF2-40B4-BE49-F238E27FC236}">
                <a16:creationId xmlns:a16="http://schemas.microsoft.com/office/drawing/2014/main" id="{56BFB8FF-31A6-0286-E6E6-E17523C22360}"/>
              </a:ext>
            </a:extLst>
          </p:cNvPr>
          <p:cNvSpPr>
            <a:spLocks noGrp="1"/>
          </p:cNvSpPr>
          <p:nvPr>
            <p:ph idx="1"/>
          </p:nvPr>
        </p:nvSpPr>
        <p:spPr/>
        <p:txBody>
          <a:bodyPr>
            <a:normAutofit/>
          </a:bodyPr>
          <a:lstStyle/>
          <a:p>
            <a:r>
              <a:rPr lang="en-GB" sz="4000" dirty="0"/>
              <a:t>In North America people mostly speak English, Spanish and French. In South America the main languages is Spanish and Portuguese.</a:t>
            </a:r>
          </a:p>
        </p:txBody>
      </p:sp>
      <p:sp>
        <p:nvSpPr>
          <p:cNvPr id="4" name="Date Placeholder 3">
            <a:extLst>
              <a:ext uri="{FF2B5EF4-FFF2-40B4-BE49-F238E27FC236}">
                <a16:creationId xmlns:a16="http://schemas.microsoft.com/office/drawing/2014/main" id="{15166ACC-49AD-FA90-82AA-737CEF4EBEC4}"/>
              </a:ext>
            </a:extLst>
          </p:cNvPr>
          <p:cNvSpPr>
            <a:spLocks noGrp="1"/>
          </p:cNvSpPr>
          <p:nvPr>
            <p:ph type="dt" sz="half" idx="10"/>
          </p:nvPr>
        </p:nvSpPr>
        <p:spPr/>
        <p:txBody>
          <a:bodyPr/>
          <a:lstStyle/>
          <a:p>
            <a:pPr rtl="0"/>
            <a:endParaRPr lang="en-US" dirty="0"/>
          </a:p>
        </p:txBody>
      </p:sp>
    </p:spTree>
    <p:extLst>
      <p:ext uri="{BB962C8B-B14F-4D97-AF65-F5344CB8AC3E}">
        <p14:creationId xmlns:p14="http://schemas.microsoft.com/office/powerpoint/2010/main" val="1771077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670C-3D1A-85A8-9D30-8A89423FB7C2}"/>
              </a:ext>
            </a:extLst>
          </p:cNvPr>
          <p:cNvSpPr>
            <a:spLocks noGrp="1"/>
          </p:cNvSpPr>
          <p:nvPr>
            <p:ph type="title"/>
          </p:nvPr>
        </p:nvSpPr>
        <p:spPr>
          <a:xfrm>
            <a:off x="1604986" y="2650434"/>
            <a:ext cx="8596668" cy="1320800"/>
          </a:xfrm>
        </p:spPr>
        <p:txBody>
          <a:bodyPr>
            <a:normAutofit/>
          </a:bodyPr>
          <a:lstStyle/>
          <a:p>
            <a:r>
              <a:rPr lang="en-GB" sz="7200" dirty="0"/>
              <a:t>Time for a recap 😀</a:t>
            </a:r>
          </a:p>
        </p:txBody>
      </p:sp>
    </p:spTree>
    <p:extLst>
      <p:ext uri="{BB962C8B-B14F-4D97-AF65-F5344CB8AC3E}">
        <p14:creationId xmlns:p14="http://schemas.microsoft.com/office/powerpoint/2010/main" val="62384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D13E2-B0B4-BDA4-7D46-24B0C0467F9C}"/>
              </a:ext>
            </a:extLst>
          </p:cNvPr>
          <p:cNvSpPr>
            <a:spLocks noGrp="1"/>
          </p:cNvSpPr>
          <p:nvPr>
            <p:ph type="title"/>
          </p:nvPr>
        </p:nvSpPr>
        <p:spPr/>
        <p:txBody>
          <a:bodyPr/>
          <a:lstStyle/>
          <a:p>
            <a:pPr algn="just"/>
            <a:r>
              <a:rPr lang="en-GB" dirty="0"/>
              <a:t>What is the longest river in the world </a:t>
            </a:r>
          </a:p>
        </p:txBody>
      </p:sp>
      <p:sp>
        <p:nvSpPr>
          <p:cNvPr id="3" name="Content Placeholder 2">
            <a:extLst>
              <a:ext uri="{FF2B5EF4-FFF2-40B4-BE49-F238E27FC236}">
                <a16:creationId xmlns:a16="http://schemas.microsoft.com/office/drawing/2014/main" id="{CD3B7109-7C70-2F76-06E8-371C8AE2ED11}"/>
              </a:ext>
            </a:extLst>
          </p:cNvPr>
          <p:cNvSpPr>
            <a:spLocks noGrp="1"/>
          </p:cNvSpPr>
          <p:nvPr>
            <p:ph idx="1"/>
          </p:nvPr>
        </p:nvSpPr>
        <p:spPr/>
        <p:txBody>
          <a:bodyPr>
            <a:normAutofit/>
          </a:bodyPr>
          <a:lstStyle/>
          <a:p>
            <a:pPr lvl="5"/>
            <a:endParaRPr lang="en-GB" sz="4200" dirty="0"/>
          </a:p>
          <a:p>
            <a:pPr marL="2286000" lvl="5" indent="0">
              <a:buNone/>
            </a:pPr>
            <a:endParaRPr lang="en-GB" sz="4200" dirty="0"/>
          </a:p>
          <a:p>
            <a:pPr marL="2286000" lvl="5" indent="0">
              <a:buNone/>
            </a:pPr>
            <a:r>
              <a:rPr lang="en-GB" sz="4200" dirty="0"/>
              <a:t>Amazon River</a:t>
            </a:r>
          </a:p>
        </p:txBody>
      </p:sp>
      <p:sp>
        <p:nvSpPr>
          <p:cNvPr id="4" name="Date Placeholder 3">
            <a:extLst>
              <a:ext uri="{FF2B5EF4-FFF2-40B4-BE49-F238E27FC236}">
                <a16:creationId xmlns:a16="http://schemas.microsoft.com/office/drawing/2014/main" id="{B5746BC5-9AA4-D0EF-A642-D1269F4A56D8}"/>
              </a:ext>
            </a:extLst>
          </p:cNvPr>
          <p:cNvSpPr>
            <a:spLocks noGrp="1"/>
          </p:cNvSpPr>
          <p:nvPr>
            <p:ph type="dt" sz="half" idx="10"/>
          </p:nvPr>
        </p:nvSpPr>
        <p:spPr/>
        <p:txBody>
          <a:bodyPr/>
          <a:lstStyle/>
          <a:p>
            <a:pPr rtl="0"/>
            <a:fld id="{6AF379E8-AC6C-43B9-9222-BDF0AF9336F0}" type="datetime1">
              <a:rPr lang="en-US" smtClean="0"/>
              <a:t>11/28/2024</a:t>
            </a:fld>
            <a:endParaRPr lang="en-US"/>
          </a:p>
        </p:txBody>
      </p:sp>
    </p:spTree>
    <p:extLst>
      <p:ext uri="{BB962C8B-B14F-4D97-AF65-F5344CB8AC3E}">
        <p14:creationId xmlns:p14="http://schemas.microsoft.com/office/powerpoint/2010/main" val="260902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76C77-8614-0265-7EB8-6376FBCFB571}"/>
              </a:ext>
            </a:extLst>
          </p:cNvPr>
          <p:cNvSpPr>
            <a:spLocks noGrp="1"/>
          </p:cNvSpPr>
          <p:nvPr>
            <p:ph type="title"/>
          </p:nvPr>
        </p:nvSpPr>
        <p:spPr/>
        <p:txBody>
          <a:bodyPr/>
          <a:lstStyle/>
          <a:p>
            <a:r>
              <a:rPr lang="en-GB" dirty="0"/>
              <a:t>What is the tallest mountain in North America</a:t>
            </a:r>
          </a:p>
        </p:txBody>
      </p:sp>
      <p:sp>
        <p:nvSpPr>
          <p:cNvPr id="3" name="Content Placeholder 2">
            <a:extLst>
              <a:ext uri="{FF2B5EF4-FFF2-40B4-BE49-F238E27FC236}">
                <a16:creationId xmlns:a16="http://schemas.microsoft.com/office/drawing/2014/main" id="{E1ABA656-9550-0660-DB48-F3A12B7461CF}"/>
              </a:ext>
            </a:extLst>
          </p:cNvPr>
          <p:cNvSpPr>
            <a:spLocks noGrp="1"/>
          </p:cNvSpPr>
          <p:nvPr>
            <p:ph idx="1"/>
          </p:nvPr>
        </p:nvSpPr>
        <p:spPr>
          <a:xfrm>
            <a:off x="680563" y="2121613"/>
            <a:ext cx="8122932" cy="3880773"/>
          </a:xfrm>
        </p:spPr>
        <p:txBody>
          <a:bodyPr>
            <a:normAutofit/>
          </a:bodyPr>
          <a:lstStyle/>
          <a:p>
            <a:r>
              <a:rPr lang="en-GB" sz="4000" dirty="0"/>
              <a:t>Mount Denali in Canada</a:t>
            </a:r>
          </a:p>
        </p:txBody>
      </p:sp>
      <p:sp>
        <p:nvSpPr>
          <p:cNvPr id="4" name="Date Placeholder 3">
            <a:extLst>
              <a:ext uri="{FF2B5EF4-FFF2-40B4-BE49-F238E27FC236}">
                <a16:creationId xmlns:a16="http://schemas.microsoft.com/office/drawing/2014/main" id="{47B8E659-321F-2A92-EE3D-8B65C66436DF}"/>
              </a:ext>
            </a:extLst>
          </p:cNvPr>
          <p:cNvSpPr>
            <a:spLocks noGrp="1"/>
          </p:cNvSpPr>
          <p:nvPr>
            <p:ph type="dt" sz="half" idx="10"/>
          </p:nvPr>
        </p:nvSpPr>
        <p:spPr/>
        <p:txBody>
          <a:bodyPr/>
          <a:lstStyle/>
          <a:p>
            <a:pPr rtl="0"/>
            <a:fld id="{6AF379E8-AC6C-43B9-9222-BDF0AF9336F0}" type="datetime1">
              <a:rPr lang="en-US" smtClean="0"/>
              <a:t>11/28/2024</a:t>
            </a:fld>
            <a:endParaRPr lang="en-US"/>
          </a:p>
        </p:txBody>
      </p:sp>
    </p:spTree>
    <p:extLst>
      <p:ext uri="{BB962C8B-B14F-4D97-AF65-F5344CB8AC3E}">
        <p14:creationId xmlns:p14="http://schemas.microsoft.com/office/powerpoint/2010/main" val="161081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8A7AD15-68A6-4F97-909D-B1069ECDF06A}">
  <we:reference id="wa200005566" version="3.0.0.2" store="en-US"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Facet</Template>
  <TotalTime>245</TotalTime>
  <Words>221</Words>
  <Application>Microsoft Office PowerPoint</Application>
  <PresentationFormat>Widescreen</PresentationFormat>
  <Paragraphs>23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Google Sans</vt:lpstr>
      <vt:lpstr>Trebuchet MS</vt:lpstr>
      <vt:lpstr>Wingdings 3</vt:lpstr>
      <vt:lpstr>Facet</vt:lpstr>
      <vt:lpstr>My comparisons between South and North America</vt:lpstr>
      <vt:lpstr>Rivers:</vt:lpstr>
      <vt:lpstr>Mountains:</vt:lpstr>
      <vt:lpstr>Waterfalls:</vt:lpstr>
      <vt:lpstr>Rainforest’s:</vt:lpstr>
      <vt:lpstr>Languages:</vt:lpstr>
      <vt:lpstr>Time for a recap 😀</vt:lpstr>
      <vt:lpstr>What is the longest river in the world </vt:lpstr>
      <vt:lpstr>What is the tallest mountain in North America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Jacob</dc:creator>
  <cp:lastModifiedBy>Tracey Cann</cp:lastModifiedBy>
  <cp:revision>3</cp:revision>
  <dcterms:created xsi:type="dcterms:W3CDTF">2024-11-28T16:46:12Z</dcterms:created>
  <dcterms:modified xsi:type="dcterms:W3CDTF">2024-11-28T20:51:26Z</dcterms:modified>
</cp:coreProperties>
</file>